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30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8" r:id="rId23"/>
    <p:sldId id="280" r:id="rId24"/>
    <p:sldId id="281" r:id="rId25"/>
    <p:sldId id="282" r:id="rId26"/>
    <p:sldId id="28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5" r:id="rId37"/>
    <p:sldId id="306" r:id="rId38"/>
    <p:sldId id="307" r:id="rId39"/>
    <p:sldId id="286" r:id="rId40"/>
    <p:sldId id="287" r:id="rId41"/>
    <p:sldId id="289" r:id="rId42"/>
    <p:sldId id="308" r:id="rId43"/>
    <p:sldId id="309" r:id="rId44"/>
    <p:sldId id="288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291" r:id="rId56"/>
    <p:sldId id="292" r:id="rId57"/>
    <p:sldId id="320" r:id="rId58"/>
    <p:sldId id="293" r:id="rId59"/>
    <p:sldId id="29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1EE02-E48D-4ABE-96E2-8A3CA6607CF2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5452-AC46-4292-B72F-E8A23BF915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2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E5452-AC46-4292-B72F-E8A23BF9158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8D2FF-7801-68BE-4B30-7BA099C87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AA1295-EDF0-D033-F6CA-E743C0EDF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BA470-AB5C-DE03-2BB3-0A9989E3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0AA74-A2FC-2074-F425-C5F10502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9B1D6-83B9-7FFE-537F-1D5833AB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1754B-8F8D-EEE0-AC77-5D5F0617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B257AF-1FF8-24C8-960F-D340F7A3C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97E2FF-D676-9FF9-5044-D86FEA2D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6AE19-B46E-8CDE-355F-DB483EDF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A22D69-C45A-A840-3E43-09EC7217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6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C5AF8E-00A5-6ADB-B493-AE3FF6663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B1A9E2-0013-7D0A-1E2F-9FACFF120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A857A-2D0A-3F3A-E7C1-EC69EA91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51DFF-5751-1B4D-5849-E103B0A8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E3F21-4E18-BD38-E25B-321CE9E8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00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F4551-4E43-A27E-0AB7-D0AE49A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E4D5F-DEA6-3606-7EA8-F4B78F06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6BE82-86EC-305D-5DBE-74764DE5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5928C2-3314-5214-8582-5111C7FE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34AF0-7B62-343E-88CE-294FA0EB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0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90111-ADF2-6EB3-19B1-0BD10E35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857E7-4916-9D47-2599-D391B5F8C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69644-C5FE-2F01-82BB-4E92B39B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63D36-FD4F-3E07-BE73-F63D84FE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1D689-D7EE-D56D-58B4-13870DE6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7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2F54E-190D-14D9-EDB6-F741186D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0AC5F-C58B-AA04-BF5B-247282212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C7CE31-37A4-637D-A280-0E337F39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EF49E0-655B-5F17-44D4-03B81CEA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272994-352E-7559-0AF6-0A76F8A5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6AA0C3-27E4-5CF3-60CF-C0DE6AAD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3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8733F-9C65-DCE3-4DA9-0138C5A4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3EF37B-653B-265D-2BFB-ABAC78A9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4405BE-1467-8179-E237-A2E1A8B9F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833D94-003F-1E31-817E-B2CDBF17E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476502-2E77-5C93-E632-3A3BEE891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B35E60-2F78-E0D6-8A1B-29D795D7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82E749-DD83-C48C-43FB-8A4E83B1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C6082D-4060-00F3-CE2A-F7C07C8A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9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55D15-BF50-7371-23A7-2276D644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C43DCC-0390-98EC-4011-7B6B94A3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EA8803-B208-F0AC-EF24-D164C93D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E17813-ED62-E630-70E8-7FFF80B1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4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C8C30B-1597-B98C-AE63-41BDB78B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8DA7C-B122-433A-D607-64C0DC14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BC91D3-4442-D378-EDCC-EE063343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D5BC-B185-CFEE-2507-C659A675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A974-27E7-5FC2-609D-7E476B2D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02044-61A3-2D00-EF08-3AC1C4F62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09324-DD7B-408F-4423-90D47204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53B61-71D1-8C2C-0BA1-F1390891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AA6FF-CC37-F8A6-8F7A-E417353C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52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BBF36-4677-A4AD-12BA-3583776A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D7F101-88CC-4382-612C-31B2E4CB5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3B059-9AA9-E615-9298-2D9F403D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4124C5-6AD0-C42E-53C4-520AB875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71CC8E-5739-0AEA-6E06-C605880F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1E4C56-BCDD-AB22-B4FB-B79DB9E9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5D8410-C14A-749A-5763-626F4977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12DE78-1F2A-97DA-E828-95FAFCEA4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1AB118-BE17-B853-D44B-C70A64B34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5B0D5-31B0-FCA6-8AD8-1D27B3295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B50E5-29F8-B31E-66F9-6C59F0ED5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16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103FCA6-CD5B-1FBB-05AC-CB92A846CCA7}"/>
              </a:ext>
            </a:extLst>
          </p:cNvPr>
          <p:cNvSpPr txBox="1"/>
          <p:nvPr/>
        </p:nvSpPr>
        <p:spPr>
          <a:xfrm>
            <a:off x="508715" y="650383"/>
            <a:ext cx="446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</a:t>
            </a:r>
            <a:r>
              <a:rPr lang="zh-CN" altLang="en-US" dirty="0"/>
              <a:t>：开始界面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0FEEA0-080C-2589-4D46-3D4DAACF5EC0}"/>
              </a:ext>
            </a:extLst>
          </p:cNvPr>
          <p:cNvSpPr/>
          <p:nvPr/>
        </p:nvSpPr>
        <p:spPr>
          <a:xfrm>
            <a:off x="580622" y="1923221"/>
            <a:ext cx="11030755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开始游戏（跳转到场景</a:t>
            </a:r>
            <a:r>
              <a:rPr lang="en-US" altLang="zh-CN" dirty="0"/>
              <a:t>2.1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EFA784-DB62-6DD9-ADDE-A1A5BB4B545E}"/>
              </a:ext>
            </a:extLst>
          </p:cNvPr>
          <p:cNvSpPr txBox="1"/>
          <p:nvPr/>
        </p:nvSpPr>
        <p:spPr>
          <a:xfrm>
            <a:off x="427150" y="2914780"/>
            <a:ext cx="93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注：蓝色的是按钮，每个图片旁边是这个图片的文件名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3D8FB3-2DAD-0922-B1C3-7F83714BA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32" y="3284112"/>
            <a:ext cx="5451018" cy="25460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503928-4000-9688-341D-B59D113C3362}"/>
              </a:ext>
            </a:extLst>
          </p:cNvPr>
          <p:cNvSpPr txBox="1"/>
          <p:nvPr/>
        </p:nvSpPr>
        <p:spPr>
          <a:xfrm>
            <a:off x="8397026" y="5830159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剧情树状图</a:t>
            </a:r>
          </a:p>
        </p:txBody>
      </p:sp>
    </p:spTree>
    <p:extLst>
      <p:ext uri="{BB962C8B-B14F-4D97-AF65-F5344CB8AC3E}">
        <p14:creationId xmlns:p14="http://schemas.microsoft.com/office/powerpoint/2010/main" val="206179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822369" y="2970034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酱：哈哈，你真会开玩笑，我从不打游戏啦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酱：换个地方吧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AD8A03-A9D1-5514-9B04-8F5B5B54B970}"/>
              </a:ext>
            </a:extLst>
          </p:cNvPr>
          <p:cNvSpPr/>
          <p:nvPr/>
        </p:nvSpPr>
        <p:spPr>
          <a:xfrm>
            <a:off x="6852606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不慌，我可以带你打游戏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DCB57E-8F3B-FEB1-565C-312AFAEF3837}"/>
              </a:ext>
            </a:extLst>
          </p:cNvPr>
          <p:cNvSpPr/>
          <p:nvPr/>
        </p:nvSpPr>
        <p:spPr>
          <a:xfrm>
            <a:off x="1731222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那还是去附近的公园逛逛吧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41B8BE-DF53-41D2-8F15-18880D84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A4120F-CD55-4C39-A0A2-8F7EC2D04C80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4D45CD84-A317-48B1-8343-F43801A8411D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A4CE96-3FA2-44C8-9917-F60F7E163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1" y="1178506"/>
            <a:ext cx="905321" cy="1676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2176845-BBF3-4B0F-A675-26ABD0B23FCA}"/>
              </a:ext>
            </a:extLst>
          </p:cNvPr>
          <p:cNvSpPr txBox="1"/>
          <p:nvPr/>
        </p:nvSpPr>
        <p:spPr>
          <a:xfrm>
            <a:off x="1844964" y="1861195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ST01C_A060   立绘改变</a:t>
            </a:r>
          </a:p>
        </p:txBody>
      </p:sp>
    </p:spTree>
    <p:extLst>
      <p:ext uri="{BB962C8B-B14F-4D97-AF65-F5344CB8AC3E}">
        <p14:creationId xmlns:p14="http://schemas.microsoft.com/office/powerpoint/2010/main" val="317455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840841" y="3018729"/>
            <a:ext cx="82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酱：我都说了我不想去网吧了，你要玩你自己玩吧</a:t>
            </a:r>
            <a:endParaRPr lang="en-US" altLang="zh-CN" dirty="0"/>
          </a:p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酱气冲冲地走了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11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7673F7-0FE4-448D-9544-A721F2238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401988-AF97-4AB2-8B56-A5CEE4EDDE5E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9" name="星形: 五角 8">
            <a:extLst>
              <a:ext uri="{FF2B5EF4-FFF2-40B4-BE49-F238E27FC236}">
                <a16:creationId xmlns:a16="http://schemas.microsoft.com/office/drawing/2014/main" id="{91BAEB51-CAD4-439B-A99F-658E0AE1928F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395A9D-8C18-4D2D-A4DC-7FA50EC57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41" y="1384869"/>
            <a:ext cx="808056" cy="14962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936348-5CE8-4BDE-A00E-C9B4E3FA0BCB}"/>
              </a:ext>
            </a:extLst>
          </p:cNvPr>
          <p:cNvSpPr txBox="1"/>
          <p:nvPr/>
        </p:nvSpPr>
        <p:spPr>
          <a:xfrm>
            <a:off x="1747982" y="1949677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ST01C_A100   立绘改变</a:t>
            </a:r>
          </a:p>
        </p:txBody>
      </p:sp>
    </p:spTree>
    <p:extLst>
      <p:ext uri="{BB962C8B-B14F-4D97-AF65-F5344CB8AC3E}">
        <p14:creationId xmlns:p14="http://schemas.microsoft.com/office/powerpoint/2010/main" val="413324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B4C68F-8998-7A44-04AD-04E9E005738D}"/>
              </a:ext>
            </a:extLst>
          </p:cNvPr>
          <p:cNvSpPr txBox="1"/>
          <p:nvPr/>
        </p:nvSpPr>
        <p:spPr>
          <a:xfrm>
            <a:off x="489396" y="470079"/>
            <a:ext cx="310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11</a:t>
            </a:r>
            <a:r>
              <a:rPr lang="zh-CN" altLang="en-US" dirty="0"/>
              <a:t>（结局</a:t>
            </a:r>
            <a:r>
              <a:rPr lang="en-US" altLang="zh-CN" dirty="0"/>
              <a:t>1</a:t>
            </a:r>
            <a:r>
              <a:rPr lang="zh-CN" altLang="en-US" dirty="0"/>
              <a:t>，离谱结局）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A629BB-FAE5-E901-DAAB-FB819B33643F}"/>
              </a:ext>
            </a:extLst>
          </p:cNvPr>
          <p:cNvSpPr txBox="1"/>
          <p:nvPr/>
        </p:nvSpPr>
        <p:spPr>
          <a:xfrm>
            <a:off x="1996225" y="1899634"/>
            <a:ext cx="74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来自</a:t>
            </a:r>
            <a:r>
              <a:rPr lang="en-US" altLang="zh-CN" dirty="0" err="1"/>
              <a:t>Sena</a:t>
            </a:r>
            <a:r>
              <a:rPr lang="zh-CN" altLang="en-US" dirty="0"/>
              <a:t>酱的微信消息：</a:t>
            </a:r>
            <a:endParaRPr lang="en-US" altLang="zh-CN" dirty="0"/>
          </a:p>
          <a:p>
            <a:r>
              <a:rPr lang="zh-CN" altLang="en-US" dirty="0"/>
              <a:t>你怎么总是这样，天天就想着去网吧打游戏。我现在知道你一直找不到女朋友的原因了，跟女生出来玩也得顾及一下对方的感受啊，谈恋爱最重要的就是互相理解与着想。这个世界很精彩，希望你别老窝在网吧打游戏，多出来感受一下外边的世界吧。</a:t>
            </a:r>
            <a:endParaRPr lang="en-US" altLang="zh-CN" dirty="0"/>
          </a:p>
          <a:p>
            <a:r>
              <a:rPr lang="zh-CN" altLang="en-US" dirty="0"/>
              <a:t>以后我们有缘再会。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54B305-DE99-E781-2D75-5046A0C77DE6}"/>
              </a:ext>
            </a:extLst>
          </p:cNvPr>
          <p:cNvSpPr/>
          <p:nvPr/>
        </p:nvSpPr>
        <p:spPr>
          <a:xfrm>
            <a:off x="3593206" y="5042079"/>
            <a:ext cx="3767070" cy="1339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回到主菜单（跳转到场景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2048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842037" y="776255"/>
            <a:ext cx="677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旁白：今天是一个大晴天</a:t>
            </a:r>
            <a:endParaRPr lang="en-US" altLang="zh-CN" dirty="0"/>
          </a:p>
          <a:p>
            <a:r>
              <a:rPr lang="zh-CN" altLang="en-US" dirty="0"/>
              <a:t>旁白：虽然天气很热，但是行走中的两人有说有笑，气氛融洽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5EB185-DE44-4711-CEA7-BF0024804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23" y="1511703"/>
            <a:ext cx="840911" cy="15571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C87DC0-B44E-237D-F8B8-74EF1E714CD3}"/>
              </a:ext>
            </a:extLst>
          </p:cNvPr>
          <p:cNvSpPr txBox="1"/>
          <p:nvPr/>
        </p:nvSpPr>
        <p:spPr>
          <a:xfrm>
            <a:off x="986763" y="323658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酱：你还记得</a:t>
            </a:r>
            <a:r>
              <a:rPr lang="en-US" altLang="zh-CN" dirty="0" err="1"/>
              <a:t>Ayane</a:t>
            </a:r>
            <a:r>
              <a:rPr lang="zh-CN" altLang="en-US" dirty="0"/>
              <a:t>吗，她在高中时是你的同班同学吧</a:t>
            </a:r>
            <a:endParaRPr lang="en-US" altLang="zh-CN" dirty="0"/>
          </a:p>
          <a:p>
            <a:r>
              <a:rPr lang="zh-CN" altLang="en-US" dirty="0"/>
              <a:t>我：是的，但最近不咋联系了</a:t>
            </a:r>
            <a:endParaRPr lang="en-US" altLang="zh-CN" dirty="0"/>
          </a:p>
          <a:p>
            <a:r>
              <a:rPr lang="zh-CN" altLang="en-US" dirty="0"/>
              <a:t>我：她不想在计算机专业内卷，所以去学别的专业了，哈哈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酱：之前学英语二级的时候我和她是同一组呢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酱：我觉得她人挺好的，还说跟你挺熟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19005E-0AF4-A525-51D4-E38A805A1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47" y="4789089"/>
            <a:ext cx="637692" cy="11808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BDC3CE9-54EF-FB28-932C-5DFDD2695067}"/>
              </a:ext>
            </a:extLst>
          </p:cNvPr>
          <p:cNvSpPr txBox="1"/>
          <p:nvPr/>
        </p:nvSpPr>
        <p:spPr>
          <a:xfrm>
            <a:off x="3013656" y="5216849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ST01C_B010   改立绘样式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1E5D54-99A7-6089-8939-075511E9C635}"/>
              </a:ext>
            </a:extLst>
          </p:cNvPr>
          <p:cNvSpPr txBox="1"/>
          <p:nvPr/>
        </p:nvSpPr>
        <p:spPr>
          <a:xfrm>
            <a:off x="1039390" y="6019252"/>
            <a:ext cx="505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酱：你对她有什么看法吗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19CBA1-D289-7712-E8F4-C14711DEBE30}"/>
              </a:ext>
            </a:extLst>
          </p:cNvPr>
          <p:cNvSpPr/>
          <p:nvPr/>
        </p:nvSpPr>
        <p:spPr>
          <a:xfrm>
            <a:off x="8229600" y="2928887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她明明很卷，但老是说自己卷不动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13</a:t>
            </a:r>
            <a:r>
              <a:rPr lang="zh-CN" altLang="en-US" dirty="0"/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1A30C1-25F5-A3C3-3004-B52F36702BE7}"/>
              </a:ext>
            </a:extLst>
          </p:cNvPr>
          <p:cNvSpPr/>
          <p:nvPr/>
        </p:nvSpPr>
        <p:spPr>
          <a:xfrm>
            <a:off x="8229600" y="414605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没什么看法</a:t>
            </a:r>
            <a:endParaRPr lang="en-US" altLang="zh-C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E525AE-699E-354D-700B-B67BD9E6A9AC}"/>
              </a:ext>
            </a:extLst>
          </p:cNvPr>
          <p:cNvSpPr/>
          <p:nvPr/>
        </p:nvSpPr>
        <p:spPr>
          <a:xfrm>
            <a:off x="8229600" y="546268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长得挺漂亮，性格也不错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15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228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酱：哈哈，估计不选计算机专业也是因为兴趣原因吧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3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0080D-8818-D5B0-7FF9-D2F0784F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80" y="1516127"/>
            <a:ext cx="816379" cy="15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9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850144" y="3396816"/>
            <a:ext cx="1033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ighlight>
                  <a:srgbClr val="FFFF00"/>
                </a:highlight>
              </a:rPr>
              <a:t>Sena</a:t>
            </a:r>
            <a:r>
              <a:rPr lang="zh-CN" altLang="en-US" dirty="0">
                <a:highlight>
                  <a:srgbClr val="FFFF00"/>
                </a:highlight>
              </a:rPr>
              <a:t>酱：嗯</a:t>
            </a:r>
            <a:r>
              <a:rPr lang="en-US" altLang="zh-CN" dirty="0">
                <a:highlight>
                  <a:srgbClr val="FFFF00"/>
                </a:highlight>
              </a:rPr>
              <a:t>…………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Sena</a:t>
            </a:r>
            <a:r>
              <a:rPr lang="zh-CN" altLang="en-US" dirty="0">
                <a:highlight>
                  <a:srgbClr val="FFFF00"/>
                </a:highlight>
              </a:rPr>
              <a:t>酱：那好吧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6</a:t>
            </a:r>
            <a:r>
              <a:rPr lang="zh-CN" altLang="en-US" dirty="0"/>
              <a:t>0   改立绘样式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817FC9-C764-ED86-063D-F7AB5E3AE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63" y="1315682"/>
            <a:ext cx="1028246" cy="19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酱：是吗，我以前在高中的时候可听说过你们俩的“绯闻”呢</a:t>
            </a:r>
            <a:endParaRPr lang="en-US" altLang="zh-CN" dirty="0"/>
          </a:p>
          <a:p>
            <a:r>
              <a:rPr lang="zh-CN" altLang="en-US" dirty="0"/>
              <a:t>我：别提了，那时候我们就是多聊了几句话</a:t>
            </a:r>
            <a:endParaRPr lang="en-US" altLang="zh-CN" dirty="0"/>
          </a:p>
          <a:p>
            <a:r>
              <a:rPr lang="zh-CN" altLang="en-US" dirty="0"/>
              <a:t>我：高中同学嘛，就是爱瞎起哄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</a:t>
            </a:r>
            <a:r>
              <a:rPr lang="en-US" altLang="zh-CN" dirty="0"/>
              <a:t>10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2FEAC3-8474-C6F8-33FD-6D1826B93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38" y="996892"/>
            <a:ext cx="1169821" cy="21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2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370471" y="1311263"/>
            <a:ext cx="1033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旁白：就这样，两人继续行走在公园小路上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旁白：由于出发时间晚，时间已接近中午，太阳已升到近乎垂直的高度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旁白：北京的夏天就是这样，没有什么微风，倒是马路上一直有热气蒸腾上升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1C10F-354E-A86B-3B94-04A64FB6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3032650"/>
            <a:ext cx="655455" cy="12137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68BD13-7732-CF4B-E57B-993A6C90EABC}"/>
              </a:ext>
            </a:extLst>
          </p:cNvPr>
          <p:cNvSpPr txBox="1"/>
          <p:nvPr/>
        </p:nvSpPr>
        <p:spPr>
          <a:xfrm>
            <a:off x="2767667" y="345484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ST01C_A140     立绘出现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DD02C-CA67-D8C8-6998-D9A703379BAC}"/>
              </a:ext>
            </a:extLst>
          </p:cNvPr>
          <p:cNvSpPr txBox="1"/>
          <p:nvPr/>
        </p:nvSpPr>
        <p:spPr>
          <a:xfrm>
            <a:off x="657842" y="4341755"/>
            <a:ext cx="7681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酱：快到中午了呢，咱们赶紧去吃午饭吧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酱：这太阳这么毒，有点怕被晒黑呢</a:t>
            </a:r>
            <a:endParaRPr lang="en-US" altLang="zh-CN" dirty="0"/>
          </a:p>
          <a:p>
            <a:r>
              <a:rPr lang="zh-CN" altLang="en-US" dirty="0"/>
              <a:t>我：我出门一直都带着伞呢，只不过是个雨伞，要不要打伞？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4D2945-1FE3-DEE2-5097-2662C5EF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47" y="5249788"/>
            <a:ext cx="710646" cy="13159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2404D-ECCC-ADEB-CA3B-ED19BB42E932}"/>
              </a:ext>
            </a:extLst>
          </p:cNvPr>
          <p:cNvSpPr txBox="1"/>
          <p:nvPr/>
        </p:nvSpPr>
        <p:spPr>
          <a:xfrm>
            <a:off x="2767667" y="5807313"/>
            <a:ext cx="2810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改变立绘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442A0C-C70F-72F4-DB40-4EE665244CF5}"/>
              </a:ext>
            </a:extLst>
          </p:cNvPr>
          <p:cNvSpPr txBox="1"/>
          <p:nvPr/>
        </p:nvSpPr>
        <p:spPr>
          <a:xfrm>
            <a:off x="6969929" y="3263724"/>
            <a:ext cx="56672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酱：是吗？太好啦</a:t>
            </a:r>
            <a:endParaRPr lang="en-US" altLang="zh-CN" dirty="0"/>
          </a:p>
          <a:p>
            <a:r>
              <a:rPr lang="zh-CN" altLang="en-US" dirty="0"/>
              <a:t>旁白：于是我从包里掏出了雨伞，递给了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酱撑起了雨伞</a:t>
            </a:r>
            <a:endParaRPr lang="en-US" altLang="zh-CN" dirty="0"/>
          </a:p>
          <a:p>
            <a:r>
              <a:rPr lang="zh-CN" altLang="en-US" dirty="0"/>
              <a:t>旁白：她在伞下，你在伞外，这样聊天很不方便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酱：你要不要也来伞下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</a:t>
            </a:r>
            <a:r>
              <a:rPr lang="en-US" altLang="zh-CN" dirty="0">
                <a:sym typeface="Wingdings" panose="05000000000000000000" pitchFamily="2" charset="2"/>
              </a:rPr>
              <a:t>……</a:t>
            </a:r>
            <a:r>
              <a:rPr lang="zh-CN" altLang="en-US" dirty="0">
                <a:sym typeface="Wingdings" panose="05000000000000000000" pitchFamily="2" charset="2"/>
              </a:rPr>
              <a:t>有点不好意思，但看来只能这样了）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DE77E5-DC72-CEAD-A1E1-B795A8404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6788" y="4446135"/>
            <a:ext cx="591855" cy="109594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22B596B-7F08-5CFA-81E5-62BB2EE11900}"/>
              </a:ext>
            </a:extLst>
          </p:cNvPr>
          <p:cNvSpPr txBox="1"/>
          <p:nvPr/>
        </p:nvSpPr>
        <p:spPr>
          <a:xfrm>
            <a:off x="7788643" y="4880456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ST01C_C010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34477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还是场景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09016" y="1030011"/>
            <a:ext cx="8602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旁白：你走进了伞下，接过了雨伞</a:t>
            </a:r>
            <a:endParaRPr lang="en-US" altLang="zh-CN" dirty="0"/>
          </a:p>
          <a:p>
            <a:r>
              <a:rPr lang="zh-CN" altLang="en-US" dirty="0"/>
              <a:t>旁白：这是你第一次与她靠得那么近</a:t>
            </a:r>
            <a:endParaRPr lang="en-US" altLang="zh-CN" dirty="0"/>
          </a:p>
          <a:p>
            <a:r>
              <a:rPr lang="zh-CN" altLang="en-US" dirty="0"/>
              <a:t>旁白：她的头发散发出了一缕芳香，让你有点心跳加速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旁白：（两人沉默了半分钟）</a:t>
            </a:r>
            <a:endParaRPr lang="en-US" altLang="zh-CN" dirty="0"/>
          </a:p>
          <a:p>
            <a:r>
              <a:rPr lang="zh-CN" altLang="en-US" dirty="0"/>
              <a:t>我：哈哈</a:t>
            </a:r>
            <a:r>
              <a:rPr lang="en-US" altLang="zh-CN" dirty="0"/>
              <a:t>……</a:t>
            </a:r>
            <a:r>
              <a:rPr lang="zh-CN" altLang="en-US" dirty="0"/>
              <a:t>第一次和女生走得这么近呢</a:t>
            </a:r>
            <a:endParaRPr lang="en-US" altLang="zh-CN" dirty="0"/>
          </a:p>
          <a:p>
            <a:r>
              <a:rPr lang="zh-CN" altLang="en-US" dirty="0"/>
              <a:t>我：有一点紧张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酱：是因为没和女生走得很近过而紧张？还是只是因为和我走得很近而紧张呢？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8CC1AD-57C5-0788-B0DF-DCD30DC4E7FF}"/>
              </a:ext>
            </a:extLst>
          </p:cNvPr>
          <p:cNvSpPr txBox="1"/>
          <p:nvPr/>
        </p:nvSpPr>
        <p:spPr>
          <a:xfrm>
            <a:off x="2008062" y="3585514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</a:t>
            </a:r>
            <a:r>
              <a:rPr lang="en-US" altLang="zh-CN" dirty="0"/>
              <a:t>6</a:t>
            </a:r>
            <a:r>
              <a:rPr lang="zh-CN" altLang="en-US" dirty="0"/>
              <a:t>0     改变立绘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D53360-EBC5-1ADA-3BEE-66CB9F9E6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1" y="3153669"/>
            <a:ext cx="664337" cy="123016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C36F68C-8AD5-C84E-98A7-2FCD9AAB535B}"/>
              </a:ext>
            </a:extLst>
          </p:cNvPr>
          <p:cNvSpPr/>
          <p:nvPr/>
        </p:nvSpPr>
        <p:spPr>
          <a:xfrm>
            <a:off x="282874" y="5573355"/>
            <a:ext cx="3657600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r>
              <a:rPr lang="zh-CN" altLang="en-US" dirty="0"/>
              <a:t>我确实没和女生走得很近过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17</a:t>
            </a:r>
            <a:r>
              <a:rPr lang="zh-CN" altLang="en-US" dirty="0"/>
              <a:t>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7C096-922F-5F21-50DD-CA1F4498E3F2}"/>
              </a:ext>
            </a:extLst>
          </p:cNvPr>
          <p:cNvSpPr/>
          <p:nvPr/>
        </p:nvSpPr>
        <p:spPr>
          <a:xfrm>
            <a:off x="4002966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先别问我这个，你的脸怎么这么红？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18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4003FB-0BBF-E8FC-4B76-A994709E92C1}"/>
              </a:ext>
            </a:extLst>
          </p:cNvPr>
          <p:cNvSpPr/>
          <p:nvPr/>
        </p:nvSpPr>
        <p:spPr>
          <a:xfrm>
            <a:off x="7987292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可能</a:t>
            </a:r>
            <a:r>
              <a:rPr lang="en-US" altLang="zh-CN" dirty="0"/>
              <a:t>……</a:t>
            </a:r>
            <a:r>
              <a:rPr lang="zh-CN" altLang="en-US" dirty="0"/>
              <a:t>是因为你的头发很香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19</a:t>
            </a:r>
            <a:r>
              <a:rPr lang="zh-CN" altLang="en-US" dirty="0"/>
              <a:t>，好感度</a:t>
            </a:r>
            <a:r>
              <a:rPr lang="en-US" altLang="zh-CN" dirty="0"/>
              <a:t>+2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3142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酱：哦</a:t>
            </a:r>
            <a:r>
              <a:rPr lang="en-US" altLang="zh-CN" dirty="0"/>
              <a:t>……</a:t>
            </a:r>
            <a:r>
              <a:rPr lang="zh-CN" altLang="en-US" dirty="0"/>
              <a:t>这样啊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89456-FC77-2F92-2485-106FD4974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8" y="1220373"/>
            <a:ext cx="767362" cy="14209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ST01C_C130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120512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C7734F-DF1A-E903-2ED7-0D732F648B7E}"/>
              </a:ext>
            </a:extLst>
          </p:cNvPr>
          <p:cNvSpPr txBox="1"/>
          <p:nvPr/>
        </p:nvSpPr>
        <p:spPr>
          <a:xfrm>
            <a:off x="502276" y="399245"/>
            <a:ext cx="53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</a:t>
            </a:r>
            <a:r>
              <a:rPr lang="zh-CN" altLang="en-US" dirty="0"/>
              <a:t>：女主的介绍，简要交代故事背景 （已废除）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1DBC52-99A7-1D62-D9A7-C0E8F4DD1C6D}"/>
              </a:ext>
            </a:extLst>
          </p:cNvPr>
          <p:cNvSpPr txBox="1"/>
          <p:nvPr/>
        </p:nvSpPr>
        <p:spPr>
          <a:xfrm>
            <a:off x="1075386" y="1738648"/>
            <a:ext cx="9620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名字：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年龄：</a:t>
            </a:r>
            <a:r>
              <a:rPr lang="en-US" altLang="zh-CN" dirty="0"/>
              <a:t>19</a:t>
            </a:r>
            <a:r>
              <a:rPr lang="zh-CN" altLang="en-US" dirty="0"/>
              <a:t>岁</a:t>
            </a:r>
            <a:endParaRPr lang="en-US" altLang="zh-CN" dirty="0"/>
          </a:p>
          <a:p>
            <a:r>
              <a:rPr lang="zh-CN" altLang="en-US" dirty="0"/>
              <a:t>学校：北京理工大学</a:t>
            </a:r>
            <a:endParaRPr lang="en-US" altLang="zh-CN" dirty="0"/>
          </a:p>
          <a:p>
            <a:r>
              <a:rPr lang="zh-CN" altLang="en-US" dirty="0"/>
              <a:t>专业：计算机专业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简要介绍：</a:t>
            </a:r>
            <a:r>
              <a:rPr lang="en-US" altLang="zh-CN" dirty="0" err="1"/>
              <a:t>Sena</a:t>
            </a:r>
            <a:r>
              <a:rPr lang="zh-CN" altLang="en-US" dirty="0"/>
              <a:t>酱是一位清纯可爱、乐观开朗的女生，她与你是高中同学，和你一起考入了著名的北京理工大学。上大学后，你们经常联系，是彼此的知心朋友。在即将步入大二的暑假，你提议一起去城里玩一天，她欣然应允。</a:t>
            </a:r>
            <a:r>
              <a:rPr lang="en-US" altLang="zh-CN" dirty="0" err="1"/>
              <a:t>Sena</a:t>
            </a:r>
            <a:r>
              <a:rPr lang="zh-CN" altLang="en-US" dirty="0"/>
              <a:t>酱喜欢温柔体贴、成熟稳重的男生，你能否通过此次约会收获她的芳心呢？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注意：你的每个选择和回复将带领你走向不同的结局，祝你好运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78C984-B002-11E5-6CFA-AF69B2EE0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1607"/>
            <a:ext cx="2019501" cy="1708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F92D88-022B-F54E-9B99-FA3F2093D557}"/>
              </a:ext>
            </a:extLst>
          </p:cNvPr>
          <p:cNvSpPr txBox="1"/>
          <p:nvPr/>
        </p:nvSpPr>
        <p:spPr>
          <a:xfrm>
            <a:off x="8519375" y="2005756"/>
            <a:ext cx="25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（图片</a:t>
            </a:r>
            <a:r>
              <a:rPr lang="en-US" altLang="zh-CN" dirty="0"/>
              <a:t>FA01B_D020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E7AE0B-37B3-B986-EDE5-DEB6A7072223}"/>
              </a:ext>
            </a:extLst>
          </p:cNvPr>
          <p:cNvSpPr/>
          <p:nvPr/>
        </p:nvSpPr>
        <p:spPr>
          <a:xfrm>
            <a:off x="959476" y="953037"/>
            <a:ext cx="10084158" cy="488109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C30382-B30C-2AAD-0D61-9A4C06D4377B}"/>
              </a:ext>
            </a:extLst>
          </p:cNvPr>
          <p:cNvSpPr/>
          <p:nvPr/>
        </p:nvSpPr>
        <p:spPr>
          <a:xfrm>
            <a:off x="3348508" y="6018590"/>
            <a:ext cx="4481847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开始（跳转至场景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28DE7F4-7164-4625-902C-66AB2C6622E9}"/>
              </a:ext>
            </a:extLst>
          </p:cNvPr>
          <p:cNvCxnSpPr/>
          <p:nvPr/>
        </p:nvCxnSpPr>
        <p:spPr>
          <a:xfrm>
            <a:off x="223520" y="250613"/>
            <a:ext cx="11704320" cy="6163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E250D2-0329-4CE4-9F5B-0CB9E4B90580}"/>
              </a:ext>
            </a:extLst>
          </p:cNvPr>
          <p:cNvCxnSpPr>
            <a:cxnSpLocks/>
          </p:cNvCxnSpPr>
          <p:nvPr/>
        </p:nvCxnSpPr>
        <p:spPr>
          <a:xfrm flipV="1">
            <a:off x="0" y="338667"/>
            <a:ext cx="11689724" cy="61705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2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酱：有吗？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酱：这里太热了，赶紧去找餐厅吃午饭吧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去掉立绘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0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19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酱：可能是因为昨天晚上我用了新的洗发露吧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酱：你喜欢就好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酱：嗨，咱还是赶紧吃午饭去吧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去掉立绘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-6578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97312" y="2526816"/>
            <a:ext cx="7371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旁白：两人出发前往附近的商业街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21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637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旁白：和北理工的另一个校区不同，中关村附近还是有很多商业街的</a:t>
            </a:r>
            <a:endParaRPr lang="en-US" altLang="zh-CN" dirty="0"/>
          </a:p>
          <a:p>
            <a:r>
              <a:rPr lang="zh-CN" altLang="en-US" dirty="0"/>
              <a:t>旁白：可能因为今天是工作日，所以来逛街的人并不多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酱：你有什么想吃的吗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1FDB71-D213-29D2-E551-D0F969D1B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8" y="3235200"/>
            <a:ext cx="485676" cy="8993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F1E82DE-9E11-FDAB-767E-A1C22651B3AB}"/>
              </a:ext>
            </a:extLst>
          </p:cNvPr>
          <p:cNvSpPr txBox="1"/>
          <p:nvPr/>
        </p:nvSpPr>
        <p:spPr>
          <a:xfrm>
            <a:off x="1365763" y="3549056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 显示立绘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0291B1-1A7A-A37A-8CDD-3724BF852A9D}"/>
              </a:ext>
            </a:extLst>
          </p:cNvPr>
          <p:cNvSpPr/>
          <p:nvPr/>
        </p:nvSpPr>
        <p:spPr>
          <a:xfrm>
            <a:off x="703891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去吃火锅吧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22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E9F941-262E-E88B-FBA0-A70F83BE8FAB}"/>
              </a:ext>
            </a:extLst>
          </p:cNvPr>
          <p:cNvSpPr/>
          <p:nvPr/>
        </p:nvSpPr>
        <p:spPr>
          <a:xfrm>
            <a:off x="4132343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去吃西餐吧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23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6B6DFE-D15B-4C90-E30B-0AEB0670DCF6}"/>
              </a:ext>
            </a:extLst>
          </p:cNvPr>
          <p:cNvSpPr/>
          <p:nvPr/>
        </p:nvSpPr>
        <p:spPr>
          <a:xfrm>
            <a:off x="7823931" y="5289046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我都随便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0483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酱：火锅嘛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酱：平时我挺爱吃火锅的，只不过最近有点上火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酱：咱去吃西餐怎么样</a:t>
            </a:r>
            <a:endParaRPr lang="en-US" altLang="zh-CN" dirty="0"/>
          </a:p>
          <a:p>
            <a:r>
              <a:rPr lang="zh-CN" altLang="en-US" dirty="0"/>
              <a:t>我：好，出发！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44206-6F8D-7B4C-7AA5-7E9C1E4E3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75A1CF8-9C71-2AC5-9FC0-772673C2BAF0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64083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酱：好耶，我知道附近有一家不错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</p:spTree>
    <p:extLst>
      <p:ext uri="{BB962C8B-B14F-4D97-AF65-F5344CB8AC3E}">
        <p14:creationId xmlns:p14="http://schemas.microsoft.com/office/powerpoint/2010/main" val="348869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酱：啊这，我想想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酱：我知道附近有家西餐不错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1F379C-8CD8-B02C-B62E-2F7DDBC61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E6EB23-75D6-DFEE-CC6A-AFB59A9EE5E4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85492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296883" y="885894"/>
            <a:ext cx="10758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无立绘</a:t>
            </a:r>
            <a:endParaRPr lang="en-US" altLang="zh-CN" dirty="0"/>
          </a:p>
          <a:p>
            <a:r>
              <a:rPr lang="zh-CN" altLang="en-US" dirty="0"/>
              <a:t>旁白：西餐店开着空调，非常舒适</a:t>
            </a:r>
            <a:endParaRPr lang="en-US" altLang="zh-CN" dirty="0"/>
          </a:p>
          <a:p>
            <a:r>
              <a:rPr lang="zh-CN" altLang="en-US" dirty="0"/>
              <a:t>旁白：来吃饭的人很少，这里没有城市的嘈杂感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酱：芜湖，好久没吃西餐了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酱：之前印象中的西餐还是很不健康的食品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酱：但是最近几年好多西餐店都开始向精致与轻奢转型了呢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酱品尝了一口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</a:rPr>
              <a:t>香煎西葫芦佐柠檬乳酪和榛子青酱，并表示好吃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</a:rPr>
              <a:t>我</a:t>
            </a:r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：（为什么有些西餐店的菜名这么长）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  <a:sym typeface="Wingdings" panose="05000000000000000000" pitchFamily="2" charset="2"/>
              </a:rPr>
              <a:t>我：（算了，尝一口那个黄桃鹅肝吧，这可是在学校里吃不到的东西）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我：（！！！口感竟如此绵密丝滑）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DB23CE-753C-4CC9-838D-4F98A225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2" y="1821819"/>
            <a:ext cx="630458" cy="11674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202780" y="2295726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ST01C_B020   立绘出现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3F114E-AE03-4770-8FA8-A707FCF52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5014189"/>
            <a:ext cx="733179" cy="13576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6D310B-2C1B-4871-AA34-16F039EB7469}"/>
              </a:ext>
            </a:extLst>
          </p:cNvPr>
          <p:cNvSpPr txBox="1"/>
          <p:nvPr/>
        </p:nvSpPr>
        <p:spPr>
          <a:xfrm>
            <a:off x="296883" y="6404642"/>
            <a:ext cx="716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酱：也就现在暑假能大吃特吃，过几周开学了又得控制饮食了呢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BC00F-9938-42F2-83D6-B5815070D274}"/>
              </a:ext>
            </a:extLst>
          </p:cNvPr>
          <p:cNvSpPr txBox="1"/>
          <p:nvPr/>
        </p:nvSpPr>
        <p:spPr>
          <a:xfrm>
            <a:off x="1202780" y="5508343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ST01C_B010</a:t>
            </a:r>
            <a:r>
              <a:rPr lang="en-US" altLang="zh-CN" dirty="0"/>
              <a:t>   </a:t>
            </a:r>
            <a:r>
              <a:rPr lang="zh-CN" altLang="en-US" dirty="0"/>
              <a:t>改立绘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914D0D-9186-420D-8CA2-81DA6E7D491C}"/>
              </a:ext>
            </a:extLst>
          </p:cNvPr>
          <p:cNvSpPr/>
          <p:nvPr/>
        </p:nvSpPr>
        <p:spPr>
          <a:xfrm>
            <a:off x="8258428" y="2521988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你太瘦了，还是得多吃点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CDA140-6FEE-4772-91A9-7FB43D6ADB05}"/>
              </a:ext>
            </a:extLst>
          </p:cNvPr>
          <p:cNvSpPr/>
          <p:nvPr/>
        </p:nvSpPr>
        <p:spPr>
          <a:xfrm>
            <a:off x="8258427" y="3729923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哈哈，学校食堂的菜比这更油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25.2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588303-D247-4E9B-AA46-FF286824AAF6}"/>
              </a:ext>
            </a:extLst>
          </p:cNvPr>
          <p:cNvSpPr/>
          <p:nvPr/>
        </p:nvSpPr>
        <p:spPr>
          <a:xfrm>
            <a:off x="8258426" y="4916360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开学以后马上就冬天嘞，穿的多不怕胖，哈哈哈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25.3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10856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8B270-DFCC-4855-B32B-FBB04ABA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1" y="1128090"/>
            <a:ext cx="703210" cy="13021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酱：你是不是喜欢丰满一些的女生呢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我：？？？什么跟什么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酱：哈哈哈，开个玩笑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酱：逗你可真有意思呢</a:t>
            </a:r>
            <a:endParaRPr lang="en-US" altLang="zh-CN" dirty="0"/>
          </a:p>
          <a:p>
            <a:r>
              <a:rPr lang="zh-CN" altLang="en-US" dirty="0"/>
              <a:t>我：好家伙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4EA84AF-A1A0-41BC-87C1-52C737228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3" y="3556906"/>
            <a:ext cx="749088" cy="13871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5E16A2-6F70-4E69-8180-998374F7D394}"/>
              </a:ext>
            </a:extLst>
          </p:cNvPr>
          <p:cNvSpPr txBox="1"/>
          <p:nvPr/>
        </p:nvSpPr>
        <p:spPr>
          <a:xfrm>
            <a:off x="1167531" y="411090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</p:spTree>
    <p:extLst>
      <p:ext uri="{BB962C8B-B14F-4D97-AF65-F5344CB8AC3E}">
        <p14:creationId xmlns:p14="http://schemas.microsoft.com/office/powerpoint/2010/main" val="72446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酱：呜呜呜，别提了</a:t>
            </a:r>
            <a:endParaRPr lang="en-US" altLang="zh-CN" dirty="0"/>
          </a:p>
          <a:p>
            <a:r>
              <a:rPr lang="zh-CN" altLang="en-US" dirty="0"/>
              <a:t>我：记得之前北食堂还有清淡饮食窗口</a:t>
            </a:r>
            <a:endParaRPr lang="en-US" altLang="zh-CN" dirty="0"/>
          </a:p>
          <a:p>
            <a:r>
              <a:rPr lang="zh-CN" altLang="en-US" dirty="0"/>
              <a:t>我：现在也没了，淦！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2"/>
            <a:ext cx="745559" cy="13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360608" y="742819"/>
            <a:ext cx="92470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旁白：你醒了</a:t>
            </a:r>
            <a:endParaRPr lang="en-US" altLang="zh-CN" dirty="0"/>
          </a:p>
          <a:p>
            <a:r>
              <a:rPr lang="zh-CN" altLang="en-US" dirty="0"/>
              <a:t>旁白：看了一眼手机，设定好的闹钟还有</a:t>
            </a:r>
            <a:r>
              <a:rPr lang="en-US" altLang="zh-CN" dirty="0"/>
              <a:t>2</a:t>
            </a:r>
            <a:r>
              <a:rPr lang="zh-CN" altLang="en-US" dirty="0"/>
              <a:t>分钟响铃</a:t>
            </a:r>
            <a:endParaRPr lang="en-US" altLang="zh-CN" dirty="0"/>
          </a:p>
          <a:p>
            <a:r>
              <a:rPr lang="zh-CN" altLang="en-US" dirty="0"/>
              <a:t>我：芜湖！</a:t>
            </a:r>
            <a:endParaRPr lang="en-US" altLang="zh-CN" dirty="0"/>
          </a:p>
          <a:p>
            <a:r>
              <a:rPr lang="zh-CN" altLang="en-US" dirty="0"/>
              <a:t>我：今日日程：和</a:t>
            </a:r>
            <a:r>
              <a:rPr lang="en-US" altLang="zh-CN" dirty="0" err="1"/>
              <a:t>Sena</a:t>
            </a:r>
            <a:r>
              <a:rPr lang="zh-CN" altLang="en-US" dirty="0"/>
              <a:t>酱约会</a:t>
            </a:r>
            <a:endParaRPr lang="en-US" altLang="zh-CN" dirty="0"/>
          </a:p>
          <a:p>
            <a:r>
              <a:rPr lang="zh-CN" altLang="en-US" dirty="0"/>
              <a:t>旁白：你蹭的一下起了床</a:t>
            </a:r>
            <a:endParaRPr lang="en-US" altLang="zh-CN" dirty="0"/>
          </a:p>
          <a:p>
            <a:r>
              <a:rPr lang="zh-CN" altLang="en-US" dirty="0"/>
              <a:t>我：我决定好了，今天就要给这件事情做个了结</a:t>
            </a:r>
            <a:endParaRPr lang="en-US" altLang="zh-CN" dirty="0"/>
          </a:p>
          <a:p>
            <a:r>
              <a:rPr lang="zh-CN" altLang="en-US" dirty="0"/>
              <a:t>我：遥想四年前，我跟她还是同一所高中</a:t>
            </a:r>
            <a:endParaRPr lang="en-US" altLang="zh-CN" dirty="0"/>
          </a:p>
          <a:p>
            <a:r>
              <a:rPr lang="zh-CN" altLang="en-US" dirty="0"/>
              <a:t>我：虽然不是同班的吧，但也算是有缘分了</a:t>
            </a:r>
            <a:endParaRPr lang="en-US" altLang="zh-CN" dirty="0"/>
          </a:p>
          <a:p>
            <a:r>
              <a:rPr lang="zh-CN" altLang="en-US" dirty="0"/>
              <a:t>我：没想到她竟然也考来了北理工</a:t>
            </a:r>
            <a:endParaRPr lang="en-US" altLang="zh-CN" dirty="0"/>
          </a:p>
          <a:p>
            <a:r>
              <a:rPr lang="zh-CN" altLang="en-US" dirty="0"/>
              <a:t>旁白：你利索地穿上了衣服，来到镜子面前，看了看自己</a:t>
            </a:r>
            <a:endParaRPr lang="en-US" altLang="zh-CN" dirty="0"/>
          </a:p>
          <a:p>
            <a:r>
              <a:rPr lang="zh-CN" altLang="en-US" dirty="0"/>
              <a:t>我：哈哈</a:t>
            </a:r>
            <a:endParaRPr lang="en-US" altLang="zh-CN" dirty="0"/>
          </a:p>
          <a:p>
            <a:r>
              <a:rPr lang="zh-CN" altLang="en-US" dirty="0"/>
              <a:t>我：虽然我很优秀，但是没想到我竟然有一天也能跟女生约会呢</a:t>
            </a:r>
            <a:endParaRPr lang="en-US" altLang="zh-CN" dirty="0"/>
          </a:p>
          <a:p>
            <a:r>
              <a:rPr lang="zh-CN" altLang="en-US" dirty="0"/>
              <a:t>我：从小到大，我都是一个社恐，不可能谈过恋爱</a:t>
            </a:r>
            <a:endParaRPr lang="en-US" altLang="zh-CN" dirty="0"/>
          </a:p>
          <a:p>
            <a:r>
              <a:rPr lang="zh-CN" altLang="en-US" dirty="0"/>
              <a:t>我：大学刚入学的时候我倒是勇了一把，去主动和</a:t>
            </a:r>
            <a:r>
              <a:rPr lang="en-US" altLang="zh-CN" dirty="0" err="1"/>
              <a:t>Sena</a:t>
            </a:r>
            <a:r>
              <a:rPr lang="zh-CN" altLang="en-US" dirty="0"/>
              <a:t>酱套近乎</a:t>
            </a:r>
            <a:endParaRPr lang="en-US" altLang="zh-CN" dirty="0"/>
          </a:p>
          <a:p>
            <a:r>
              <a:rPr lang="zh-CN" altLang="en-US" dirty="0"/>
              <a:t>我：现在来看情况还不错，跟她是很好的朋友了</a:t>
            </a:r>
            <a:endParaRPr lang="en-US" altLang="zh-CN" dirty="0"/>
          </a:p>
          <a:p>
            <a:r>
              <a:rPr lang="zh-CN" altLang="en-US" dirty="0"/>
              <a:t>我：而且我们还都选了计算机专业</a:t>
            </a:r>
            <a:endParaRPr lang="en-US" altLang="zh-CN" dirty="0"/>
          </a:p>
          <a:p>
            <a:r>
              <a:rPr lang="zh-CN" altLang="en-US" dirty="0"/>
              <a:t>旁白：你简单地洗漱了一下</a:t>
            </a:r>
            <a:endParaRPr lang="en-US" altLang="zh-CN" dirty="0"/>
          </a:p>
          <a:p>
            <a:r>
              <a:rPr lang="zh-CN" altLang="en-US" dirty="0"/>
              <a:t>旁白：按理说今天应该精致地打扮一下自己</a:t>
            </a:r>
            <a:endParaRPr lang="en-US" altLang="zh-CN" dirty="0"/>
          </a:p>
          <a:p>
            <a:r>
              <a:rPr lang="zh-CN" altLang="en-US" dirty="0"/>
              <a:t>旁白：但是你没有打扮自己的经验，每天都是随便从衣柜里抓来衣服穿</a:t>
            </a:r>
            <a:endParaRPr lang="en-US" altLang="zh-CN" dirty="0"/>
          </a:p>
          <a:p>
            <a:r>
              <a:rPr lang="zh-CN" altLang="en-US" dirty="0"/>
              <a:t>旁白：你背上了书包，站在了门口</a:t>
            </a:r>
            <a:endParaRPr lang="en-US" altLang="zh-CN" dirty="0"/>
          </a:p>
          <a:p>
            <a:r>
              <a:rPr lang="zh-CN" altLang="en-US" dirty="0"/>
              <a:t>我：今天，就要把事情了结！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BF91A-4549-4634-A01F-6E058BE07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06" y="0"/>
            <a:ext cx="3151086" cy="17740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62E45-638A-48E8-9F6D-8400031106CF}"/>
              </a:ext>
            </a:extLst>
          </p:cNvPr>
          <p:cNvSpPr txBox="1"/>
          <p:nvPr/>
        </p:nvSpPr>
        <p:spPr>
          <a:xfrm>
            <a:off x="9591040" y="1774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ETC_BK023D</a:t>
            </a:r>
          </a:p>
        </p:txBody>
      </p:sp>
    </p:spTree>
    <p:extLst>
      <p:ext uri="{BB962C8B-B14F-4D97-AF65-F5344CB8AC3E}">
        <p14:creationId xmlns:p14="http://schemas.microsoft.com/office/powerpoint/2010/main" val="9593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25.3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酱：怕就怕脸先胖起来嘛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酱：女生这些事，说了你也不懂</a:t>
            </a:r>
            <a:endParaRPr lang="en-US" altLang="zh-CN" dirty="0"/>
          </a:p>
          <a:p>
            <a:r>
              <a:rPr lang="zh-CN" altLang="en-US" dirty="0"/>
              <a:t>我：哈哈哈确实，我的体重是个常数，吃多吃少都一样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1"/>
            <a:ext cx="764407" cy="14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ST01C_A060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475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酱：话说回来，感觉下学期怎么着也会瘦下来呢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酱：大二开始了，专业课变多，都比大一的课更难了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酱：最近肝这个互联网应用开发大作业都快肝吐了</a:t>
            </a:r>
            <a:endParaRPr lang="en-US" altLang="zh-CN" dirty="0"/>
          </a:p>
          <a:p>
            <a:r>
              <a:rPr lang="zh-CN" altLang="en-US" dirty="0"/>
              <a:t>我：慌过么，专业课至少是自己感兴趣的，不像大一学什么生物化学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酱：你这是学过</a:t>
            </a:r>
            <a:r>
              <a:rPr lang="en-US" altLang="zh-CN" dirty="0"/>
              <a:t>ACM</a:t>
            </a:r>
            <a:r>
              <a:rPr lang="zh-CN" altLang="en-US" dirty="0"/>
              <a:t>才感觉这么胸有成竹吧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酱：我可没你那么巨，其实心里压力还蛮大的，感觉要寄了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1BF44-3D0D-44B1-86A4-786E3305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7" y="1086333"/>
            <a:ext cx="841999" cy="1559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38497-5413-4EA8-A0B7-A1AC86BAC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1" y="3853043"/>
            <a:ext cx="808570" cy="14972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94D659-D722-432E-920D-CD57E399BDD4}"/>
              </a:ext>
            </a:extLst>
          </p:cNvPr>
          <p:cNvSpPr txBox="1"/>
          <p:nvPr/>
        </p:nvSpPr>
        <p:spPr>
          <a:xfrm>
            <a:off x="1167531" y="44169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560E7C-653C-42C5-A2BD-85BEE0C64F80}"/>
              </a:ext>
            </a:extLst>
          </p:cNvPr>
          <p:cNvSpPr/>
          <p:nvPr/>
        </p:nvSpPr>
        <p:spPr>
          <a:xfrm>
            <a:off x="8124429" y="2387212"/>
            <a:ext cx="3323020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凡起来了是吧，您上学期</a:t>
            </a:r>
            <a:r>
              <a:rPr lang="en-US" altLang="zh-CN" dirty="0"/>
              <a:t>GPA</a:t>
            </a:r>
            <a:r>
              <a:rPr lang="zh-CN" altLang="en-US" dirty="0"/>
              <a:t>可比我高呢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25.5</a:t>
            </a:r>
            <a:r>
              <a:rPr lang="zh-CN" altLang="en-US" dirty="0"/>
              <a:t>，好感度</a:t>
            </a:r>
            <a:r>
              <a:rPr lang="en-US" altLang="zh-CN" dirty="0"/>
              <a:t>-2</a:t>
            </a:r>
            <a:r>
              <a:rPr lang="zh-CN" altLang="en-US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FB4C33-FD8C-4B46-BA96-B82DCD1C46EC}"/>
              </a:ext>
            </a:extLst>
          </p:cNvPr>
          <p:cNvSpPr/>
          <p:nvPr/>
        </p:nvSpPr>
        <p:spPr>
          <a:xfrm>
            <a:off x="8124429" y="3547833"/>
            <a:ext cx="3323021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不是有我吗，有问题来问我就行了，稳！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25.6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134FE1-9904-439E-8100-442212BCD6C6}"/>
              </a:ext>
            </a:extLst>
          </p:cNvPr>
          <p:cNvSpPr/>
          <p:nvPr/>
        </p:nvSpPr>
        <p:spPr>
          <a:xfrm>
            <a:off x="8124428" y="4840380"/>
            <a:ext cx="3323021" cy="10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保持学习节奏，别乱了阵脚，脚踏实地，目标放低，稳！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BA9815-8A8C-4FAA-877E-BB751A671887}"/>
              </a:ext>
            </a:extLst>
          </p:cNvPr>
          <p:cNvSpPr txBox="1"/>
          <p:nvPr/>
        </p:nvSpPr>
        <p:spPr>
          <a:xfrm>
            <a:off x="10547412" y="6101111"/>
            <a:ext cx="40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（干扰选项，两个选项其实都行哈哈）</a:t>
            </a:r>
          </a:p>
        </p:txBody>
      </p:sp>
    </p:spTree>
    <p:extLst>
      <p:ext uri="{BB962C8B-B14F-4D97-AF65-F5344CB8AC3E}">
        <p14:creationId xmlns:p14="http://schemas.microsoft.com/office/powerpoint/2010/main" val="2688799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酱：我是真的慌了，你要说我凡就随你吧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酱：就是因为不想跟你们卷，我才不想进拔尖班的好吧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酱：明明我这</a:t>
            </a:r>
            <a:r>
              <a:rPr lang="en-US" altLang="zh-CN" dirty="0"/>
              <a:t>GPA</a:t>
            </a:r>
            <a:r>
              <a:rPr lang="zh-CN" altLang="en-US" dirty="0"/>
              <a:t>稳进的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5DB11B-B449-460A-BB0C-89129F0E7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7" y="876628"/>
            <a:ext cx="955248" cy="1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6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ST01C_C040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酱：既然你说能帮我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酱：我这有几个懒得调的代码还没提交，你帮我</a:t>
            </a:r>
            <a:r>
              <a:rPr lang="en-US" altLang="zh-CN" dirty="0"/>
              <a:t>debug</a:t>
            </a:r>
            <a:r>
              <a:rPr lang="zh-CN" altLang="en-US" dirty="0"/>
              <a:t>了吧</a:t>
            </a:r>
            <a:endParaRPr lang="en-US" altLang="zh-CN" dirty="0"/>
          </a:p>
          <a:p>
            <a:r>
              <a:rPr lang="zh-CN" altLang="en-US" dirty="0"/>
              <a:t>我：草（一种植物）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酱：哈哈，开个玩笑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A72F4-E3C9-4E8E-B076-13C1C9A75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1" y="927094"/>
            <a:ext cx="920302" cy="1704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3F55C1-C6CD-41A7-9E22-D2F9EEE47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1" y="3429000"/>
            <a:ext cx="946158" cy="17520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72C471-6897-468C-912F-8AF84236BAEB}"/>
              </a:ext>
            </a:extLst>
          </p:cNvPr>
          <p:cNvSpPr txBox="1"/>
          <p:nvPr/>
        </p:nvSpPr>
        <p:spPr>
          <a:xfrm>
            <a:off x="1380094" y="407471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ST01C_C030  改立绘</a:t>
            </a:r>
          </a:p>
        </p:txBody>
      </p:sp>
    </p:spTree>
    <p:extLst>
      <p:ext uri="{BB962C8B-B14F-4D97-AF65-F5344CB8AC3E}">
        <p14:creationId xmlns:p14="http://schemas.microsoft.com/office/powerpoint/2010/main" val="3602239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25.7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ST01C_D020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酱：我也想有这种乐观心态呢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酱：可是课内学业简直太重要了，感觉投入的时间还不够多</a:t>
            </a:r>
            <a:endParaRPr lang="en-US" altLang="zh-CN" dirty="0"/>
          </a:p>
          <a:p>
            <a:r>
              <a:rPr lang="zh-CN" altLang="en-US" dirty="0"/>
              <a:t>我：说到底，你还是得赶紧逃离课内学业的内耗呢</a:t>
            </a:r>
            <a:endParaRPr lang="en-US" altLang="zh-CN" dirty="0"/>
          </a:p>
          <a:p>
            <a:r>
              <a:rPr lang="zh-CN" altLang="en-US" dirty="0"/>
              <a:t>我：没事赶紧去找导师做科研不香吗</a:t>
            </a:r>
            <a:endParaRPr lang="en-US" altLang="zh-CN" dirty="0"/>
          </a:p>
          <a:p>
            <a:r>
              <a:rPr lang="zh-CN" altLang="en-US" dirty="0"/>
              <a:t>我：反正你以后是想留在北理读完博士是吧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酱：话是这么说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酱：可能我还是高中思维吧</a:t>
            </a:r>
            <a:r>
              <a:rPr lang="en-US" altLang="zh-CN" dirty="0"/>
              <a:t>——</a:t>
            </a:r>
            <a:r>
              <a:rPr lang="zh-CN" altLang="en-US" dirty="0"/>
              <a:t>唯课内成绩至上</a:t>
            </a:r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687547-040A-4DBB-BB5C-B7F6D7F6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" y="742334"/>
            <a:ext cx="983854" cy="18218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E652D2-D2CB-4AE7-9075-75651EAC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1" y="4460318"/>
            <a:ext cx="801030" cy="14832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47E6FF-5B27-4979-8FB5-DD1D3AED0A55}"/>
              </a:ext>
            </a:extLst>
          </p:cNvPr>
          <p:cNvSpPr txBox="1"/>
          <p:nvPr/>
        </p:nvSpPr>
        <p:spPr>
          <a:xfrm>
            <a:off x="1167531" y="5130721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ST01C_D060  改立绘</a:t>
            </a:r>
          </a:p>
        </p:txBody>
      </p:sp>
    </p:spTree>
    <p:extLst>
      <p:ext uri="{BB962C8B-B14F-4D97-AF65-F5344CB8AC3E}">
        <p14:creationId xmlns:p14="http://schemas.microsoft.com/office/powerpoint/2010/main" val="373023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25.8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BB7A41-CEB3-41A3-A4E5-348C100C4B32}"/>
              </a:ext>
            </a:extLst>
          </p:cNvPr>
          <p:cNvSpPr txBox="1"/>
          <p:nvPr/>
        </p:nvSpPr>
        <p:spPr>
          <a:xfrm>
            <a:off x="481631" y="1500733"/>
            <a:ext cx="7238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旁白：就这样，两人吃完了午饭</a:t>
            </a:r>
            <a:endParaRPr lang="en-US" altLang="zh-CN" dirty="0"/>
          </a:p>
          <a:p>
            <a:r>
              <a:rPr lang="zh-CN" altLang="en-US" dirty="0"/>
              <a:t>旁白：接下来，他们打算去商业街逛一逛</a:t>
            </a:r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7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1152558"/>
            <a:ext cx="107622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旁白：中关村被各种大学包围</a:t>
            </a:r>
            <a:endParaRPr lang="en-US" altLang="zh-CN" dirty="0"/>
          </a:p>
          <a:p>
            <a:r>
              <a:rPr lang="zh-CN" altLang="en-US" dirty="0"/>
              <a:t>旁白：所以这里有许多面向学生群体的接地气商场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酱：让我猜一猜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酱：你是不是没有陪女孩子逛过街</a:t>
            </a:r>
            <a:endParaRPr lang="en-US" altLang="zh-CN" dirty="0"/>
          </a:p>
          <a:p>
            <a:r>
              <a:rPr lang="zh-CN" altLang="en-US" dirty="0"/>
              <a:t>我：放过孩子吧，孩子单身十九年，怎么可能跟女孩子逛过街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酱：嘿嘿，今天就让我教教你怎么陪女生逛街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酱：万一你以后有女朋友了，你可得陪她逛街哦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：（“万一”是吧</a:t>
            </a:r>
            <a:r>
              <a:rPr lang="en-US" altLang="zh-CN" dirty="0">
                <a:sym typeface="Wingdings" panose="05000000000000000000" pitchFamily="2" charset="2"/>
              </a:rPr>
              <a:t>…………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酱：好，那就从挑衣服开始吧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酱：你感觉我适合什么穿衣风格呢？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1FE60-4612-47F3-A569-49A58B1C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1814945"/>
            <a:ext cx="675873" cy="12515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8143DB-E395-44FA-A671-1CFDA3048DF0}"/>
              </a:ext>
            </a:extLst>
          </p:cNvPr>
          <p:cNvSpPr txBox="1"/>
          <p:nvPr/>
        </p:nvSpPr>
        <p:spPr>
          <a:xfrm>
            <a:off x="1841283" y="225604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立绘出现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E606A5-8958-4FE6-9315-0FA4C4E23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4844472"/>
            <a:ext cx="541197" cy="10021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54F46C-DC2E-4058-BDC5-66592958B47E}"/>
              </a:ext>
            </a:extLst>
          </p:cNvPr>
          <p:cNvSpPr txBox="1"/>
          <p:nvPr/>
        </p:nvSpPr>
        <p:spPr>
          <a:xfrm>
            <a:off x="1841283" y="5160878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ST01C_D020  立绘出现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89CBC1-FA54-481C-A72D-DAC7A999CBC9}"/>
              </a:ext>
            </a:extLst>
          </p:cNvPr>
          <p:cNvSpPr/>
          <p:nvPr/>
        </p:nvSpPr>
        <p:spPr>
          <a:xfrm>
            <a:off x="9484339" y="1835650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贵气名媛风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A05BCB-0456-4AE1-82F7-5BCF8B5F5C70}"/>
              </a:ext>
            </a:extLst>
          </p:cNvPr>
          <p:cNvSpPr/>
          <p:nvPr/>
        </p:nvSpPr>
        <p:spPr>
          <a:xfrm>
            <a:off x="7764701" y="1835649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文艺学院风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7D2902-0C47-44E9-B470-8D6F91D11FC5}"/>
              </a:ext>
            </a:extLst>
          </p:cNvPr>
          <p:cNvSpPr/>
          <p:nvPr/>
        </p:nvSpPr>
        <p:spPr>
          <a:xfrm>
            <a:off x="7764701" y="3761171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街头甜酷风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D25BB9-CE99-4773-BEFB-56DBE63CFA93}"/>
              </a:ext>
            </a:extLst>
          </p:cNvPr>
          <p:cNvSpPr/>
          <p:nvPr/>
        </p:nvSpPr>
        <p:spPr>
          <a:xfrm>
            <a:off x="8978014" y="4804481"/>
            <a:ext cx="239195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最炫民族风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26.2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95C03A-921A-4B0B-9A1C-64563DE299D7}"/>
              </a:ext>
            </a:extLst>
          </p:cNvPr>
          <p:cNvSpPr/>
          <p:nvPr/>
        </p:nvSpPr>
        <p:spPr>
          <a:xfrm>
            <a:off x="7764701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复古暗黑风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7B66A9-BCB2-4210-8265-4BCBF2311536}"/>
              </a:ext>
            </a:extLst>
          </p:cNvPr>
          <p:cNvSpPr/>
          <p:nvPr/>
        </p:nvSpPr>
        <p:spPr>
          <a:xfrm>
            <a:off x="9484339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高雅御姐风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4F31A1-A75B-41F2-B837-39DC221F8A73}"/>
              </a:ext>
            </a:extLst>
          </p:cNvPr>
          <p:cNvSpPr/>
          <p:nvPr/>
        </p:nvSpPr>
        <p:spPr>
          <a:xfrm>
            <a:off x="9484339" y="3754008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新式国潮风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95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get</a:t>
            </a:r>
            <a:r>
              <a:rPr lang="zh-CN" altLang="en-US" dirty="0"/>
              <a:t>到了你的特殊</a:t>
            </a:r>
            <a:r>
              <a:rPr lang="en-US" altLang="zh-CN" dirty="0" err="1"/>
              <a:t>xp</a:t>
            </a:r>
            <a:r>
              <a:rPr lang="zh-CN" altLang="en-US" dirty="0"/>
              <a:t>，赚了</a:t>
            </a:r>
            <a:endParaRPr lang="en-US" altLang="zh-CN" dirty="0"/>
          </a:p>
          <a:p>
            <a:r>
              <a:rPr lang="zh-CN" altLang="en-US" dirty="0"/>
              <a:t>我：？？？</a:t>
            </a:r>
            <a:endParaRPr lang="en-US" altLang="zh-CN" dirty="0"/>
          </a:p>
          <a:p>
            <a:r>
              <a:rPr lang="zh-CN" altLang="en-US" dirty="0"/>
              <a:t>我：我有在认真回答！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酱：好好好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酱：我明白嘞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6365C-268A-4F15-B8F9-81C7A009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4" y="894794"/>
            <a:ext cx="581101" cy="107603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14300DB-C90E-477F-969B-1FE33E5B2E01}"/>
              </a:ext>
            </a:extLst>
          </p:cNvPr>
          <p:cNvSpPr txBox="1"/>
          <p:nvPr/>
        </p:nvSpPr>
        <p:spPr>
          <a:xfrm>
            <a:off x="1557679" y="1259953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97C18C2-7D3B-478D-8C00-F216C56BC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0" y="3498280"/>
            <a:ext cx="637212" cy="11799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91D008E-5A83-45FE-BD56-C97AA9541B28}"/>
              </a:ext>
            </a:extLst>
          </p:cNvPr>
          <p:cNvSpPr txBox="1"/>
          <p:nvPr/>
        </p:nvSpPr>
        <p:spPr>
          <a:xfrm>
            <a:off x="1517073" y="390358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改立绘</a:t>
            </a:r>
          </a:p>
        </p:txBody>
      </p:sp>
    </p:spTree>
    <p:extLst>
      <p:ext uri="{BB962C8B-B14F-4D97-AF65-F5344CB8AC3E}">
        <p14:creationId xmlns:p14="http://schemas.microsoft.com/office/powerpoint/2010/main" val="83348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酱：哼唧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酱：你不好好回答就算了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酱：以后你跟你女朋友出来逛街肯定完蛋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6AC68-1F9E-487E-8314-A42C5617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88" y="907568"/>
            <a:ext cx="683393" cy="12654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ADFC89-8430-489A-8795-8ED672EC382D}"/>
              </a:ext>
            </a:extLst>
          </p:cNvPr>
          <p:cNvSpPr txBox="1"/>
          <p:nvPr/>
        </p:nvSpPr>
        <p:spPr>
          <a:xfrm>
            <a:off x="2071255" y="1390437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ST01C_A100  改立绘</a:t>
            </a:r>
          </a:p>
        </p:txBody>
      </p:sp>
    </p:spTree>
    <p:extLst>
      <p:ext uri="{BB962C8B-B14F-4D97-AF65-F5344CB8AC3E}">
        <p14:creationId xmlns:p14="http://schemas.microsoft.com/office/powerpoint/2010/main" val="17337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10762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旁白：之后，你们逛了很多家店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旁白：</a:t>
            </a:r>
            <a:r>
              <a:rPr lang="en-US" altLang="zh-CN" dirty="0">
                <a:highlight>
                  <a:srgbClr val="FFFF00"/>
                </a:highlight>
              </a:rPr>
              <a:t>……</a:t>
            </a:r>
            <a:r>
              <a:rPr lang="zh-CN" altLang="en-US" dirty="0">
                <a:highlight>
                  <a:srgbClr val="FFFF00"/>
                </a:highlight>
              </a:rPr>
              <a:t>一个小时后</a:t>
            </a:r>
            <a:r>
              <a:rPr lang="en-US" altLang="zh-CN" dirty="0">
                <a:highlight>
                  <a:srgbClr val="FFFF00"/>
                </a:highlight>
              </a:rPr>
              <a:t>……</a:t>
            </a:r>
          </a:p>
          <a:p>
            <a:r>
              <a:rPr lang="zh-CN" altLang="en-US" dirty="0"/>
              <a:t>旁白：你们走到了一个广场，发现广场上有一群人聚集</a:t>
            </a:r>
            <a:endParaRPr lang="en-US" altLang="zh-CN" dirty="0"/>
          </a:p>
          <a:p>
            <a:r>
              <a:rPr lang="zh-CN" altLang="en-US" dirty="0"/>
              <a:t>我：那是啥，过去看看吧</a:t>
            </a:r>
            <a:endParaRPr lang="en-US" altLang="zh-CN" dirty="0"/>
          </a:p>
          <a:p>
            <a:r>
              <a:rPr lang="zh-CN" altLang="en-US" dirty="0"/>
              <a:t>旁白：你们走过去，发现是商场在举办活动</a:t>
            </a:r>
            <a:endParaRPr lang="en-US" altLang="zh-CN" dirty="0"/>
          </a:p>
          <a:p>
            <a:r>
              <a:rPr lang="zh-CN" altLang="en-US" dirty="0"/>
              <a:t>活动主持人</a:t>
            </a:r>
            <a:r>
              <a:rPr lang="zh-CN" altLang="en-US" dirty="0">
                <a:sym typeface="Wingdings" panose="05000000000000000000" pitchFamily="2" charset="2"/>
              </a:rPr>
              <a:t>：（大声呼喊）</a:t>
            </a:r>
            <a:r>
              <a:rPr lang="zh-CN" altLang="en-US" dirty="0"/>
              <a:t>在商场消费的顾客，可以参与小游戏的游玩，</a:t>
            </a:r>
            <a:r>
              <a:rPr lang="zh-CN" altLang="en-US" dirty="0">
                <a:highlight>
                  <a:srgbClr val="FFFF00"/>
                </a:highlight>
              </a:rPr>
              <a:t>获胜者可以获得精美礼品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 err="1"/>
              <a:t>Sena</a:t>
            </a:r>
            <a:r>
              <a:rPr lang="zh-CN" altLang="en-US" dirty="0"/>
              <a:t>酱：呕吼？你要不要试试去，正好给我们这趟留个纪念品呢</a:t>
            </a:r>
            <a:endParaRPr lang="en-US" altLang="zh-CN" dirty="0"/>
          </a:p>
          <a:p>
            <a:r>
              <a:rPr lang="zh-CN" altLang="en-US" dirty="0"/>
              <a:t>我：交给我吧！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27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01" y="170363"/>
            <a:ext cx="2144633" cy="12117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</p:spTree>
    <p:extLst>
      <p:ext uri="{BB962C8B-B14F-4D97-AF65-F5344CB8AC3E}">
        <p14:creationId xmlns:p14="http://schemas.microsoft.com/office/powerpoint/2010/main" val="385497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38EDF3-1204-C8BE-C3D2-A6627E39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21" y="0"/>
            <a:ext cx="2916679" cy="1642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669701" y="1970468"/>
            <a:ext cx="92470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：你和</a:t>
            </a:r>
            <a:r>
              <a:rPr lang="en-US" altLang="zh-CN" dirty="0" err="1">
                <a:sym typeface="Wingdings" panose="05000000000000000000" pitchFamily="2" charset="2"/>
              </a:rPr>
              <a:t>Sena</a:t>
            </a:r>
            <a:r>
              <a:rPr lang="zh-CN" altLang="en-US" dirty="0">
                <a:sym typeface="Wingdings" panose="05000000000000000000" pitchFamily="2" charset="2"/>
              </a:rPr>
              <a:t>酱约在了学校门口见面，嗯，当然是中关村校区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</a:t>
            </a:r>
            <a:r>
              <a:rPr lang="zh-CN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：（</a:t>
            </a:r>
            <a:r>
              <a:rPr lang="en-US" altLang="zh-CN" dirty="0">
                <a:highlight>
                  <a:srgbClr val="FFFF00"/>
                </a:highlight>
                <a:sym typeface="Wingdings" panose="05000000000000000000" pitchFamily="2" charset="2"/>
              </a:rPr>
              <a:t>5</a:t>
            </a:r>
            <a:r>
              <a:rPr lang="zh-CN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分钟过去了）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旁白：（</a:t>
            </a:r>
            <a:r>
              <a:rPr lang="en-US" altLang="zh-CN" dirty="0">
                <a:highlight>
                  <a:srgbClr val="FFFF00"/>
                </a:highlight>
              </a:rPr>
              <a:t>10</a:t>
            </a:r>
            <a:r>
              <a:rPr lang="zh-CN" altLang="en-US" dirty="0">
                <a:highlight>
                  <a:srgbClr val="FFFF00"/>
                </a:highlight>
              </a:rPr>
              <a:t>分钟过去了）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旁白：（</a:t>
            </a:r>
            <a:r>
              <a:rPr lang="en-US" altLang="zh-CN" dirty="0">
                <a:highlight>
                  <a:srgbClr val="FFFF00"/>
                </a:highlight>
              </a:rPr>
              <a:t>20</a:t>
            </a:r>
            <a:r>
              <a:rPr lang="zh-CN" altLang="en-US" dirty="0">
                <a:highlight>
                  <a:srgbClr val="FFFF00"/>
                </a:highlight>
              </a:rPr>
              <a:t>分钟过去了）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酱怎么还没到，都已经迟到半个小时了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：身后传来急促的脚步声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跳转至场景</a:t>
            </a:r>
            <a:r>
              <a:rPr lang="en-US" altLang="zh-CN" dirty="0">
                <a:sym typeface="Wingdings" panose="05000000000000000000" pitchFamily="2" charset="2"/>
              </a:rPr>
              <a:t>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DBA8FB-A7D4-BD1A-20B0-E8CF7CED0FF6}"/>
              </a:ext>
            </a:extLst>
          </p:cNvPr>
          <p:cNvSpPr txBox="1"/>
          <p:nvPr/>
        </p:nvSpPr>
        <p:spPr>
          <a:xfrm>
            <a:off x="9916732" y="164205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</p:spTree>
    <p:extLst>
      <p:ext uri="{BB962C8B-B14F-4D97-AF65-F5344CB8AC3E}">
        <p14:creationId xmlns:p14="http://schemas.microsoft.com/office/powerpoint/2010/main" val="133947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80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游戏结束后跳转到场景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75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7A18A7-663B-4E66-4AC0-4DAE8099AB23}"/>
              </a:ext>
            </a:extLst>
          </p:cNvPr>
          <p:cNvSpPr txBox="1"/>
          <p:nvPr/>
        </p:nvSpPr>
        <p:spPr>
          <a:xfrm>
            <a:off x="9512658" y="191781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ETC_BK016E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3DF7CB-76D3-A6C6-1CB9-E0B1FEFD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98" y="999182"/>
            <a:ext cx="755391" cy="13987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9C78CA-F4A4-58A0-83BC-D3AAA43A284B}"/>
              </a:ext>
            </a:extLst>
          </p:cNvPr>
          <p:cNvSpPr txBox="1"/>
          <p:nvPr/>
        </p:nvSpPr>
        <p:spPr>
          <a:xfrm>
            <a:off x="1962013" y="1506539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AF9954-E22E-B37E-83C6-A83A018117ED}"/>
              </a:ext>
            </a:extLst>
          </p:cNvPr>
          <p:cNvSpPr txBox="1"/>
          <p:nvPr/>
        </p:nvSpPr>
        <p:spPr>
          <a:xfrm>
            <a:off x="802567" y="2374609"/>
            <a:ext cx="8894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酱：哇偶，这种小游戏难不到你嘛</a:t>
            </a:r>
            <a:endParaRPr lang="en-US" altLang="zh-CN" dirty="0"/>
          </a:p>
          <a:p>
            <a:r>
              <a:rPr lang="zh-CN" altLang="en-US" dirty="0"/>
              <a:t>我：必须的，我可是北京理工大学的优秀学子，哈哈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酱拆开了礼品包</a:t>
            </a:r>
            <a:endParaRPr lang="en-US" altLang="zh-CN" dirty="0"/>
          </a:p>
          <a:p>
            <a:r>
              <a:rPr lang="zh-CN" altLang="en-US" dirty="0"/>
              <a:t>旁白：里边是一对情侣项链</a:t>
            </a:r>
            <a:endParaRPr lang="en-US" altLang="zh-CN" dirty="0"/>
          </a:p>
          <a:p>
            <a:r>
              <a:rPr lang="zh-CN" altLang="en-US" dirty="0"/>
              <a:t>活动主持人：哈哈，这份礼物是专门为情侣获奖人准备的</a:t>
            </a:r>
            <a:endParaRPr lang="en-US" altLang="zh-CN" dirty="0"/>
          </a:p>
          <a:p>
            <a:r>
              <a:rPr lang="zh-CN" altLang="en-US" dirty="0"/>
              <a:t>活动主持人：因为“项链”的谐音是“相恋”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E4C573A-E171-E905-43AC-265FD226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46" y="4167035"/>
            <a:ext cx="664337" cy="12301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AD4973A-0D55-F1BC-547F-522C14FFFAF4}"/>
              </a:ext>
            </a:extLst>
          </p:cNvPr>
          <p:cNvSpPr txBox="1"/>
          <p:nvPr/>
        </p:nvSpPr>
        <p:spPr>
          <a:xfrm>
            <a:off x="1792989" y="4669873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ST01C_B081      立绘改变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A402F2-EE7E-13E8-991D-BFC9F8C0D373}"/>
              </a:ext>
            </a:extLst>
          </p:cNvPr>
          <p:cNvSpPr txBox="1"/>
          <p:nvPr/>
        </p:nvSpPr>
        <p:spPr>
          <a:xfrm>
            <a:off x="802567" y="5458195"/>
            <a:ext cx="7538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酱：啊这，我们还不是情侣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活动主持人：啊哈哈，不好意思呢，但还是请你们收下吧</a:t>
            </a:r>
            <a:endParaRPr lang="en-US" altLang="zh-CN" dirty="0"/>
          </a:p>
          <a:p>
            <a:r>
              <a:rPr lang="zh-CN" altLang="en-US" dirty="0"/>
              <a:t>旁白：你和</a:t>
            </a:r>
            <a:r>
              <a:rPr lang="en-US" altLang="zh-CN" dirty="0" err="1"/>
              <a:t>Sena</a:t>
            </a:r>
            <a:r>
              <a:rPr lang="zh-CN" altLang="en-US" dirty="0"/>
              <a:t>酱一人拿了一个项链，装到了包里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27.2</a:t>
            </a:r>
            <a:r>
              <a:rPr lang="zh-CN" altLang="en-US" dirty="0"/>
              <a:t>，黑幕转场）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7D8B66-89A4-4DE0-AA09-3EAFCDF5E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65" y="307572"/>
            <a:ext cx="2144633" cy="12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572322" y="1190110"/>
            <a:ext cx="70473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旁白：逛了一会以后，你们进入了一家商场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酱：果然夏天出来玩就是得去商场呢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酱：没有太阳而且凉快！</a:t>
            </a:r>
            <a:endParaRPr lang="en-US" altLang="zh-CN" dirty="0"/>
          </a:p>
          <a:p>
            <a:r>
              <a:rPr lang="zh-CN" altLang="en-US" dirty="0"/>
              <a:t>我：别提了</a:t>
            </a:r>
            <a:endParaRPr lang="en-US" altLang="zh-CN" dirty="0"/>
          </a:p>
          <a:p>
            <a:r>
              <a:rPr lang="zh-CN" altLang="en-US" dirty="0"/>
              <a:t>我：现在的商场空调开得太凉了</a:t>
            </a:r>
            <a:endParaRPr lang="en-US" altLang="zh-CN" dirty="0"/>
          </a:p>
          <a:p>
            <a:r>
              <a:rPr lang="zh-CN" altLang="en-US" dirty="0"/>
              <a:t>我：呆久了甚至有些冷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酱：你好逊啊，果然你还是太瘦了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27.2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981AE0-80BB-4D25-95DF-DB2AA92E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5" y="1584036"/>
            <a:ext cx="680862" cy="12607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37D07DE-25E7-48B6-9EFC-36F8BD726887}"/>
              </a:ext>
            </a:extLst>
          </p:cNvPr>
          <p:cNvSpPr txBox="1"/>
          <p:nvPr/>
        </p:nvSpPr>
        <p:spPr>
          <a:xfrm>
            <a:off x="1342607" y="2099025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ST01C_B020   立绘出现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37D6A8-A865-4632-9578-1BCEA503A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5" y="4363232"/>
            <a:ext cx="680862" cy="1260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88D2CF-95F0-412E-BE2F-FC30A27B7A26}"/>
              </a:ext>
            </a:extLst>
          </p:cNvPr>
          <p:cNvSpPr txBox="1"/>
          <p:nvPr/>
        </p:nvSpPr>
        <p:spPr>
          <a:xfrm>
            <a:off x="1342607" y="4904632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ST01C_C060   改立绘</a:t>
            </a:r>
          </a:p>
        </p:txBody>
      </p:sp>
    </p:spTree>
    <p:extLst>
      <p:ext uri="{BB962C8B-B14F-4D97-AF65-F5344CB8AC3E}">
        <p14:creationId xmlns:p14="http://schemas.microsoft.com/office/powerpoint/2010/main" val="1477050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572322" y="1190110"/>
            <a:ext cx="70473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旁白：你们随便走进了一家杂货店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酱：现在的杂货店可真是什么都有呢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酱：各种有趣的小玩意都安排上了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酱：比如说这个“复古游戏机”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酱：这有个试玩机欸，你不玩玩？</a:t>
            </a:r>
            <a:endParaRPr lang="en-US" altLang="zh-CN" dirty="0"/>
          </a:p>
          <a:p>
            <a:r>
              <a:rPr lang="zh-CN" altLang="en-US" dirty="0"/>
              <a:t>我：没玩过游戏机，但是可以试试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28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DD01C4-A5AD-43D8-983D-21A5E277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" y="1645734"/>
            <a:ext cx="604885" cy="11200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2BAB420-90F7-4D2E-AEA5-92FA50E0572B}"/>
              </a:ext>
            </a:extLst>
          </p:cNvPr>
          <p:cNvSpPr txBox="1"/>
          <p:nvPr/>
        </p:nvSpPr>
        <p:spPr>
          <a:xfrm>
            <a:off x="1440872" y="2056640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ST01C_A010   立绘出现</a:t>
            </a:r>
          </a:p>
        </p:txBody>
      </p:sp>
    </p:spTree>
    <p:extLst>
      <p:ext uri="{BB962C8B-B14F-4D97-AF65-F5344CB8AC3E}">
        <p14:creationId xmlns:p14="http://schemas.microsoft.com/office/powerpoint/2010/main" val="1195822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3676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这个场景是小游戏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游戏结束后跳转到场景</a:t>
            </a:r>
            <a:r>
              <a:rPr lang="en-US" altLang="zh-CN" dirty="0"/>
              <a:t>28.1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203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28.1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443012" y="1947492"/>
            <a:ext cx="75187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酱：哈哈，这种小游戏用来打发时间还不错嘛</a:t>
            </a:r>
            <a:endParaRPr lang="en-US" altLang="zh-CN" dirty="0"/>
          </a:p>
          <a:p>
            <a:r>
              <a:rPr lang="zh-CN" altLang="en-US" dirty="0"/>
              <a:t>我：这个小游戏有股“音游”的感觉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酱：“音游”是啥</a:t>
            </a:r>
            <a:endParaRPr lang="en-US" altLang="zh-CN" dirty="0"/>
          </a:p>
          <a:p>
            <a:r>
              <a:rPr lang="zh-CN" altLang="en-US" dirty="0"/>
              <a:t>我：嗯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我：就是一种根据音乐节奏和屏幕内容与游戏进行互动的一种游戏吧</a:t>
            </a:r>
            <a:endParaRPr lang="en-US" altLang="zh-CN" dirty="0"/>
          </a:p>
          <a:p>
            <a:r>
              <a:rPr lang="zh-CN" altLang="en-US" dirty="0"/>
              <a:t>我：就像是“节奏大师”，你懂了吧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酱：哦哦，那我懂了</a:t>
            </a:r>
            <a:endParaRPr lang="en-US" altLang="zh-CN" dirty="0"/>
          </a:p>
          <a:p>
            <a:r>
              <a:rPr lang="zh-CN" altLang="en-US" dirty="0"/>
              <a:t>我：（救命</a:t>
            </a:r>
            <a:r>
              <a:rPr lang="en-US" altLang="zh-CN" dirty="0"/>
              <a:t>……</a:t>
            </a:r>
            <a:r>
              <a:rPr lang="zh-CN" altLang="en-US" dirty="0"/>
              <a:t>为什么音游知名度这么低</a:t>
            </a:r>
            <a:r>
              <a:rPr lang="en-US" altLang="zh-CN" dirty="0"/>
              <a:t>…………</a:t>
            </a:r>
            <a:r>
              <a:rPr lang="zh-CN" altLang="en-US" dirty="0"/>
              <a:t>）跳转到场景</a:t>
            </a:r>
            <a:r>
              <a:rPr lang="en-US" altLang="zh-CN" dirty="0"/>
              <a:t>29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4E8EBF-491B-42D9-A45A-7834FE3B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4" y="834510"/>
            <a:ext cx="601054" cy="11129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314CC7-12A5-46A2-9D4A-0C3B756705C6}"/>
              </a:ext>
            </a:extLst>
          </p:cNvPr>
          <p:cNvSpPr txBox="1"/>
          <p:nvPr/>
        </p:nvSpPr>
        <p:spPr>
          <a:xfrm>
            <a:off x="1213298" y="1208828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ST01C_C030  立绘出现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222498-2D61-4DB1-ABA6-E72CF20C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4" y="2660073"/>
            <a:ext cx="533715" cy="98829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9B95FB2-C00C-4786-8329-E71CDF617ABC}"/>
              </a:ext>
            </a:extLst>
          </p:cNvPr>
          <p:cNvSpPr txBox="1"/>
          <p:nvPr/>
        </p:nvSpPr>
        <p:spPr>
          <a:xfrm>
            <a:off x="1265382" y="2969552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ST01C_C040  改立绘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DED10F-D1DA-426E-AD32-B41D2D21D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4" y="4843682"/>
            <a:ext cx="664290" cy="12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61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867885" y="2402774"/>
            <a:ext cx="844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旁白：天色不早了，你们开始往回走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</a:t>
            </a:r>
            <a:r>
              <a:rPr lang="en-US" altLang="zh-CN" dirty="0"/>
              <a:t>29.1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6268F-6FCC-43F7-B3FC-D840D41E6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871" y="107180"/>
            <a:ext cx="2376863" cy="133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1720113-0E6F-41AD-BFBF-9C854CCFC2E0}"/>
              </a:ext>
            </a:extLst>
          </p:cNvPr>
          <p:cNvSpPr txBox="1"/>
          <p:nvPr/>
        </p:nvSpPr>
        <p:spPr>
          <a:xfrm>
            <a:off x="9225403" y="1599529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ETC_BK016E</a:t>
            </a:r>
          </a:p>
        </p:txBody>
      </p:sp>
    </p:spTree>
    <p:extLst>
      <p:ext uri="{BB962C8B-B14F-4D97-AF65-F5344CB8AC3E}">
        <p14:creationId xmlns:p14="http://schemas.microsoft.com/office/powerpoint/2010/main" val="1424903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793994" y="2125683"/>
            <a:ext cx="84401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酱：今天是第一次跟你出来玩呢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酱：我感觉还蛮开心的</a:t>
            </a:r>
            <a:endParaRPr lang="en-US" altLang="zh-CN" dirty="0"/>
          </a:p>
          <a:p>
            <a:r>
              <a:rPr lang="zh-CN" altLang="en-US" dirty="0"/>
              <a:t>我：哈哈，开学以后还有机会出来</a:t>
            </a:r>
            <a:endParaRPr lang="en-US" altLang="zh-CN" dirty="0"/>
          </a:p>
          <a:p>
            <a:r>
              <a:rPr lang="zh-CN" altLang="en-US" dirty="0"/>
              <a:t>我：国庆节如何，估计到时候学校会放我们出来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酱：行啊！一言为定</a:t>
            </a:r>
            <a:endParaRPr lang="en-US" altLang="zh-CN" dirty="0"/>
          </a:p>
          <a:p>
            <a:r>
              <a:rPr lang="zh-CN" altLang="en-US" dirty="0"/>
              <a:t>旁白：两人互相对视了一眼，洋溢着青春的笑容</a:t>
            </a:r>
            <a:endParaRPr lang="en-US" altLang="zh-CN" dirty="0"/>
          </a:p>
          <a:p>
            <a:r>
              <a:rPr lang="zh-CN" altLang="en-US" dirty="0"/>
              <a:t>旁白：这时，道路前方出现了一位粉头发少女</a:t>
            </a:r>
            <a:endParaRPr lang="en-US" altLang="zh-CN" dirty="0"/>
          </a:p>
          <a:p>
            <a:r>
              <a:rPr lang="zh-CN" altLang="en-US" dirty="0"/>
              <a:t>我：（</a:t>
            </a:r>
            <a:r>
              <a:rPr lang="en-US" altLang="zh-CN" dirty="0"/>
              <a:t>…………</a:t>
            </a:r>
            <a:r>
              <a:rPr lang="zh-CN" altLang="en-US" dirty="0"/>
              <a:t>这是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我：（！！这不是</a:t>
            </a:r>
            <a:r>
              <a:rPr lang="en-US" altLang="zh-CN" dirty="0" err="1"/>
              <a:t>Ayane</a:t>
            </a:r>
            <a:r>
              <a:rPr lang="zh-CN" altLang="en-US" dirty="0"/>
              <a:t>吗，她怎么会出现在这？！）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29.2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B6C2D-4B67-4827-B983-68AB2B0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2" y="12012"/>
            <a:ext cx="2714945" cy="15284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C707A8-CE5A-48C6-9F09-282D5EE28C97}"/>
              </a:ext>
            </a:extLst>
          </p:cNvPr>
          <p:cNvSpPr txBox="1"/>
          <p:nvPr/>
        </p:nvSpPr>
        <p:spPr>
          <a:xfrm>
            <a:off x="8905262" y="160230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ETC_BK014E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8063B8-073F-4610-9220-64272C31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15" y="845755"/>
            <a:ext cx="653677" cy="12104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A39E6C-536A-4AF7-862C-442FFF48ECDA}"/>
              </a:ext>
            </a:extLst>
          </p:cNvPr>
          <p:cNvSpPr txBox="1"/>
          <p:nvPr/>
        </p:nvSpPr>
        <p:spPr>
          <a:xfrm>
            <a:off x="1888837" y="1279090"/>
            <a:ext cx="74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ST01C_A010  立绘出现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2A9CC6-85EC-4B0F-B905-8AE70F249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52" y="3429000"/>
            <a:ext cx="480194" cy="88918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64846B6-932F-4854-83C1-6CFCBCF29CF6}"/>
              </a:ext>
            </a:extLst>
          </p:cNvPr>
          <p:cNvSpPr txBox="1"/>
          <p:nvPr/>
        </p:nvSpPr>
        <p:spPr>
          <a:xfrm>
            <a:off x="1795394" y="3688926"/>
            <a:ext cx="74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ST01C_A030   改立绘</a:t>
            </a:r>
          </a:p>
        </p:txBody>
      </p:sp>
    </p:spTree>
    <p:extLst>
      <p:ext uri="{BB962C8B-B14F-4D97-AF65-F5344CB8AC3E}">
        <p14:creationId xmlns:p14="http://schemas.microsoft.com/office/powerpoint/2010/main" val="1536245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572322" y="2204192"/>
            <a:ext cx="8440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Ayane</a:t>
            </a:r>
            <a:r>
              <a:rPr lang="zh-CN" altLang="en-US" dirty="0"/>
              <a:t>：？！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：这不是</a:t>
            </a:r>
            <a:r>
              <a:rPr lang="en-US" altLang="zh-CN" dirty="0" err="1"/>
              <a:t>Sena</a:t>
            </a:r>
            <a:r>
              <a:rPr lang="zh-CN" altLang="en-US" dirty="0"/>
              <a:t>吗，还有</a:t>
            </a:r>
            <a:r>
              <a:rPr lang="en-US" altLang="zh-CN" dirty="0"/>
              <a:t>…………</a:t>
            </a:r>
            <a:r>
              <a:rPr lang="zh-CN" altLang="en-US" dirty="0"/>
              <a:t>你？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：行啊，不愧是你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：这么快就把我忘啦？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：没想到你们俩之间还有一腿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酱：等下，什么叫“把我忘了”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A4D492-A4BA-4F70-B05A-05A779F5B7C8}"/>
              </a:ext>
            </a:extLst>
          </p:cNvPr>
          <p:cNvSpPr txBox="1"/>
          <p:nvPr/>
        </p:nvSpPr>
        <p:spPr>
          <a:xfrm>
            <a:off x="1730663" y="1498583"/>
            <a:ext cx="431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FA02A_A100    不用大立绘，只需小立绘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F39BA45-2961-4D4E-A6A0-5FB04D2C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3" y="1392962"/>
            <a:ext cx="908151" cy="7592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68E718F-3222-43B2-B9FF-1213BE461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3" y="2720710"/>
            <a:ext cx="1023606" cy="93299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016D00A-01F1-4A4C-80B7-AEB2580F0EB9}"/>
              </a:ext>
            </a:extLst>
          </p:cNvPr>
          <p:cNvSpPr txBox="1"/>
          <p:nvPr/>
        </p:nvSpPr>
        <p:spPr>
          <a:xfrm>
            <a:off x="1730663" y="3059668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FA02A_D070  改立绘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17CA567-D4C7-41A3-92BD-ABB5CE061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0" y="4724880"/>
            <a:ext cx="991279" cy="83202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3093B50-F115-41D2-8695-6998825AFEAE}"/>
              </a:ext>
            </a:extLst>
          </p:cNvPr>
          <p:cNvSpPr txBox="1"/>
          <p:nvPr/>
        </p:nvSpPr>
        <p:spPr>
          <a:xfrm>
            <a:off x="1792989" y="5035263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FA01A_A100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23DFD9E-6CA5-4BC1-A761-DC29A0ED1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3388"/>
            <a:ext cx="1063349" cy="96921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5C40DE2-A0DB-44F5-A8E9-DCD8A9ADE69D}"/>
              </a:ext>
            </a:extLst>
          </p:cNvPr>
          <p:cNvSpPr txBox="1"/>
          <p:nvPr/>
        </p:nvSpPr>
        <p:spPr>
          <a:xfrm>
            <a:off x="6987802" y="922300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FA02A_C030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E073641-C8C2-4F5E-8E57-B773363AFE6B}"/>
              </a:ext>
            </a:extLst>
          </p:cNvPr>
          <p:cNvSpPr txBox="1"/>
          <p:nvPr/>
        </p:nvSpPr>
        <p:spPr>
          <a:xfrm>
            <a:off x="6049183" y="1584240"/>
            <a:ext cx="61758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Ayane</a:t>
            </a:r>
            <a:r>
              <a:rPr lang="zh-CN" altLang="en-US" dirty="0"/>
              <a:t>：啊？你不会不知道他是我前男友吧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：以前的事他是一点都不跟你说是吧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酱：什么？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酱：你怎么没跟我说过？</a:t>
            </a:r>
            <a:endParaRPr lang="en-US" altLang="zh-CN" dirty="0"/>
          </a:p>
          <a:p>
            <a:r>
              <a:rPr lang="zh-CN" altLang="en-US" dirty="0"/>
              <a:t>我：等下</a:t>
            </a:r>
            <a:r>
              <a:rPr lang="en-US" altLang="zh-CN" dirty="0"/>
              <a:t>……</a:t>
            </a:r>
            <a:r>
              <a:rPr lang="zh-CN" altLang="en-US" dirty="0"/>
              <a:t>这件事</a:t>
            </a:r>
            <a:r>
              <a:rPr lang="en-US" altLang="zh-CN" dirty="0"/>
              <a:t>……</a:t>
            </a:r>
            <a:r>
              <a:rPr lang="zh-CN" altLang="en-US" dirty="0"/>
              <a:t>一时也说不清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酱：好家伙，没想到这种事你都瞒着我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酱：看你平常说话呆呆的，我还以为你只是不善言辞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酱：没想到是有很多秘密，心里有鬼是吧！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</a:t>
            </a:r>
            <a:r>
              <a:rPr lang="en-US" altLang="zh-CN" dirty="0"/>
              <a:t>29.3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38AE3C1-4828-47FF-9BED-E27318C1B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31" y="2339925"/>
            <a:ext cx="1100249" cy="92348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E6B29D4-97D9-4938-A066-4691A0EE591A}"/>
              </a:ext>
            </a:extLst>
          </p:cNvPr>
          <p:cNvSpPr txBox="1"/>
          <p:nvPr/>
        </p:nvSpPr>
        <p:spPr>
          <a:xfrm>
            <a:off x="7135580" y="2586175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FA01A_A140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E3BD200-885A-4333-A217-72B1C5D34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97" y="4233158"/>
            <a:ext cx="1152915" cy="96769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15F3B63-EFD5-4129-BDD7-DCA3B4DFAC88}"/>
              </a:ext>
            </a:extLst>
          </p:cNvPr>
          <p:cNvSpPr txBox="1"/>
          <p:nvPr/>
        </p:nvSpPr>
        <p:spPr>
          <a:xfrm>
            <a:off x="7172480" y="4602428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FA01A_B070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3AE3BEE-A8C0-4E98-BD3C-6D599999BB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07" y="36915"/>
            <a:ext cx="1940734" cy="109166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3F538F9-D02D-4C43-A3B6-3325CB212E91}"/>
              </a:ext>
            </a:extLst>
          </p:cNvPr>
          <p:cNvSpPr txBox="1"/>
          <p:nvPr/>
        </p:nvSpPr>
        <p:spPr>
          <a:xfrm>
            <a:off x="9375679" y="1209761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EV008A</a:t>
            </a:r>
          </a:p>
        </p:txBody>
      </p:sp>
    </p:spTree>
    <p:extLst>
      <p:ext uri="{BB962C8B-B14F-4D97-AF65-F5344CB8AC3E}">
        <p14:creationId xmlns:p14="http://schemas.microsoft.com/office/powerpoint/2010/main" val="1043924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B6C2D-4B67-4827-B983-68AB2B0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2" y="12012"/>
            <a:ext cx="2714945" cy="15284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C707A8-CE5A-48C6-9F09-282D5EE28C97}"/>
              </a:ext>
            </a:extLst>
          </p:cNvPr>
          <p:cNvSpPr txBox="1"/>
          <p:nvPr/>
        </p:nvSpPr>
        <p:spPr>
          <a:xfrm>
            <a:off x="8905262" y="160230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ETC_BK014E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酱气冲冲地跑了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Ayane</a:t>
            </a:r>
            <a:r>
              <a:rPr lang="zh-CN" altLang="en-US" dirty="0"/>
              <a:t>！你就非得这么缠着我是吧！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：我不管！这就是你应得的报应！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Ayane</a:t>
            </a:r>
            <a:r>
              <a:rPr lang="zh-CN" altLang="en-US" dirty="0"/>
              <a:t>也跑了</a:t>
            </a:r>
            <a:endParaRPr lang="en-US" altLang="zh-CN" dirty="0"/>
          </a:p>
          <a:p>
            <a:r>
              <a:rPr lang="zh-CN" altLang="en-US" dirty="0"/>
              <a:t>旁白：你一个人站在这，急得直挠头</a:t>
            </a:r>
            <a:endParaRPr lang="en-US" altLang="zh-CN" dirty="0"/>
          </a:p>
          <a:p>
            <a:r>
              <a:rPr lang="zh-CN" altLang="en-US" dirty="0"/>
              <a:t>我：怎么办？？</a:t>
            </a:r>
            <a:endParaRPr lang="en-US" altLang="zh-CN" dirty="0"/>
          </a:p>
          <a:p>
            <a:r>
              <a:rPr lang="zh-CN" altLang="en-US" dirty="0"/>
              <a:t>我：不管了，先去追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跳转场景</a:t>
            </a:r>
            <a:r>
              <a:rPr lang="en-US" altLang="zh-CN" dirty="0"/>
              <a:t>29.4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A39CF-AE84-419C-818D-A659CC10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9" y="2087418"/>
            <a:ext cx="685850" cy="127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71505B-D60B-4505-BBC2-1E3CE3DC88C4}"/>
              </a:ext>
            </a:extLst>
          </p:cNvPr>
          <p:cNvSpPr txBox="1"/>
          <p:nvPr/>
        </p:nvSpPr>
        <p:spPr>
          <a:xfrm>
            <a:off x="1634837" y="2488533"/>
            <a:ext cx="74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ST02A_C130 立绘出现</a:t>
            </a:r>
          </a:p>
        </p:txBody>
      </p:sp>
    </p:spTree>
    <p:extLst>
      <p:ext uri="{BB962C8B-B14F-4D97-AF65-F5344CB8AC3E}">
        <p14:creationId xmlns:p14="http://schemas.microsoft.com/office/powerpoint/2010/main" val="210604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5DF86D-8E9B-713D-9BCB-C1497734B6FD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2349DD-FC69-2A9D-FA4F-8AE5C968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DC80EA-A7ED-B90A-4EBB-81A3DB59C6D9}"/>
              </a:ext>
            </a:extLst>
          </p:cNvPr>
          <p:cNvSpPr txBox="1"/>
          <p:nvPr/>
        </p:nvSpPr>
        <p:spPr>
          <a:xfrm>
            <a:off x="830687" y="2324637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酱：呼</a:t>
            </a:r>
            <a:r>
              <a:rPr lang="en-US" altLang="zh-CN" dirty="0"/>
              <a:t>~</a:t>
            </a:r>
            <a:r>
              <a:rPr lang="zh-CN" altLang="en-US" dirty="0"/>
              <a:t>呼</a:t>
            </a:r>
            <a:r>
              <a:rPr lang="en-US" altLang="zh-CN" dirty="0"/>
              <a:t>~</a:t>
            </a:r>
            <a:r>
              <a:rPr lang="zh-CN" altLang="en-US" dirty="0"/>
              <a:t>，抱歉我来迟了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zh-CN" altLang="en-US" dirty="0">
                <a:highlight>
                  <a:srgbClr val="FFFF00"/>
                </a:highlight>
              </a:rPr>
              <a:t>中途堵车耽误了一会儿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酱：你是不是已经等好久了？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503797-412C-A479-E682-4177E9A35726}"/>
              </a:ext>
            </a:extLst>
          </p:cNvPr>
          <p:cNvSpPr/>
          <p:nvPr/>
        </p:nvSpPr>
        <p:spPr>
          <a:xfrm>
            <a:off x="321973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不堵就不是北京了哈哈</a:t>
            </a:r>
            <a:endParaRPr lang="en-US" altLang="zh-C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4DD286-0A61-E643-F399-5E3BA5879D15}"/>
              </a:ext>
            </a:extLst>
          </p:cNvPr>
          <p:cNvSpPr/>
          <p:nvPr/>
        </p:nvSpPr>
        <p:spPr>
          <a:xfrm>
            <a:off x="4202807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没关系，你来多晚我都等你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6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165F0B-C0B4-F3DF-30C7-3E739C362F40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3E041C-CD16-D67C-ABC6-53CE4CC13BC3}"/>
              </a:ext>
            </a:extLst>
          </p:cNvPr>
          <p:cNvSpPr/>
          <p:nvPr/>
        </p:nvSpPr>
        <p:spPr>
          <a:xfrm>
            <a:off x="8212429" y="4511168"/>
            <a:ext cx="388528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哈哈，等你的这段时间正好背背单词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ED83C-2106-47EE-8278-4E70EBE73DA7}"/>
              </a:ext>
            </a:extLst>
          </p:cNvPr>
          <p:cNvSpPr txBox="1"/>
          <p:nvPr/>
        </p:nvSpPr>
        <p:spPr>
          <a:xfrm>
            <a:off x="4341654" y="501059"/>
            <a:ext cx="4076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这里的表情打算用小立绘呈现了</a:t>
            </a:r>
          </a:p>
        </p:txBody>
      </p:sp>
    </p:spTree>
    <p:extLst>
      <p:ext uri="{BB962C8B-B14F-4D97-AF65-F5344CB8AC3E}">
        <p14:creationId xmlns:p14="http://schemas.microsoft.com/office/powerpoint/2010/main" val="1646198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29.4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我：可恶，跑远了，不在这</a:t>
            </a:r>
            <a:endParaRPr lang="en-US" altLang="zh-CN" dirty="0"/>
          </a:p>
          <a:p>
            <a:r>
              <a:rPr lang="zh-CN" altLang="en-US" dirty="0"/>
              <a:t>我：继续去那边找找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跳转场景</a:t>
            </a:r>
            <a:r>
              <a:rPr lang="en-US" altLang="zh-CN" dirty="0"/>
              <a:t>29.5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7508C9-7A0E-42FC-AB0A-5E2F66D47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04" y="0"/>
            <a:ext cx="2766163" cy="15573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643360B-C3E7-4B6E-B98E-E0889C7A8A1A}"/>
              </a:ext>
            </a:extLst>
          </p:cNvPr>
          <p:cNvSpPr txBox="1"/>
          <p:nvPr/>
        </p:nvSpPr>
        <p:spPr>
          <a:xfrm>
            <a:off x="8922090" y="163075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ETC_BK013E</a:t>
            </a:r>
          </a:p>
        </p:txBody>
      </p:sp>
    </p:spTree>
    <p:extLst>
      <p:ext uri="{BB962C8B-B14F-4D97-AF65-F5344CB8AC3E}">
        <p14:creationId xmlns:p14="http://schemas.microsoft.com/office/powerpoint/2010/main" val="228168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29.5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我：学校门口的车站也没有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我：给她发微信也不回，唉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29.6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5D24AA-4CE1-4FC5-AB88-38C68EE3B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33" y="35684"/>
            <a:ext cx="2926740" cy="16477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F959AA-E578-47E0-904A-AAA698E51D8A}"/>
              </a:ext>
            </a:extLst>
          </p:cNvPr>
          <p:cNvSpPr txBox="1"/>
          <p:nvPr/>
        </p:nvSpPr>
        <p:spPr>
          <a:xfrm>
            <a:off x="8600936" y="1773488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ETC_BK008E</a:t>
            </a:r>
          </a:p>
        </p:txBody>
      </p:sp>
    </p:spTree>
    <p:extLst>
      <p:ext uri="{BB962C8B-B14F-4D97-AF65-F5344CB8AC3E}">
        <p14:creationId xmlns:p14="http://schemas.microsoft.com/office/powerpoint/2010/main" val="315401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29.6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我：说不定在来时的公园？</a:t>
            </a:r>
            <a:endParaRPr lang="en-US" altLang="zh-CN" dirty="0"/>
          </a:p>
          <a:p>
            <a:r>
              <a:rPr lang="zh-CN" altLang="en-US" dirty="0"/>
              <a:t>我：麻了，还是没有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29.7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12FB6-7FF3-42E7-9F08-B6233A95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25" y="165038"/>
            <a:ext cx="2775084" cy="1562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503ED8-4B31-4335-8B93-5C9738FFAF5E}"/>
              </a:ext>
            </a:extLst>
          </p:cNvPr>
          <p:cNvSpPr txBox="1"/>
          <p:nvPr/>
        </p:nvSpPr>
        <p:spPr>
          <a:xfrm>
            <a:off x="8975616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ETC_BK017E</a:t>
            </a:r>
          </a:p>
        </p:txBody>
      </p:sp>
    </p:spTree>
    <p:extLst>
      <p:ext uri="{BB962C8B-B14F-4D97-AF65-F5344CB8AC3E}">
        <p14:creationId xmlns:p14="http://schemas.microsoft.com/office/powerpoint/2010/main" val="1520689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29.7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：（大喊）</a:t>
            </a:r>
            <a:r>
              <a:rPr lang="en-US" altLang="zh-CN" dirty="0" err="1">
                <a:sym typeface="Wingdings" panose="05000000000000000000" pitchFamily="2" charset="2"/>
              </a:rPr>
              <a:t>Sena</a:t>
            </a:r>
            <a:r>
              <a:rPr lang="zh-CN" altLang="en-US" dirty="0">
                <a:sym typeface="Wingdings" panose="05000000000000000000" pitchFamily="2" charset="2"/>
              </a:rPr>
              <a:t>酱！你到底在哪！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旁白：你突然闻到一股熟悉的清香</a:t>
            </a:r>
            <a:endParaRPr lang="en-US" altLang="zh-CN" dirty="0"/>
          </a:p>
          <a:p>
            <a:r>
              <a:rPr lang="zh-CN" altLang="en-US" dirty="0"/>
              <a:t>我：（？</a:t>
            </a:r>
            <a:r>
              <a:rPr lang="en-US" altLang="zh-CN" dirty="0"/>
              <a:t>……</a:t>
            </a:r>
            <a:r>
              <a:rPr lang="zh-CN" altLang="en-US" dirty="0"/>
              <a:t>不会错，这是</a:t>
            </a:r>
            <a:r>
              <a:rPr lang="en-US" altLang="zh-CN" dirty="0" err="1"/>
              <a:t>Sena</a:t>
            </a:r>
            <a:r>
              <a:rPr lang="zh-CN" altLang="en-US" dirty="0"/>
              <a:t>酱头发的气味）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跳转场景</a:t>
            </a:r>
            <a:r>
              <a:rPr lang="en-US" altLang="zh-CN" dirty="0"/>
              <a:t>29.8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536F4-6D17-46FD-93D3-D96052EA1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24" y="334849"/>
            <a:ext cx="2030182" cy="11429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8F01CF-7D58-425C-BFC4-194D392F78ED}"/>
              </a:ext>
            </a:extLst>
          </p:cNvPr>
          <p:cNvSpPr txBox="1"/>
          <p:nvPr/>
        </p:nvSpPr>
        <p:spPr>
          <a:xfrm>
            <a:off x="8841802" y="153708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ETC_BK000E</a:t>
            </a:r>
          </a:p>
        </p:txBody>
      </p:sp>
    </p:spTree>
    <p:extLst>
      <p:ext uri="{BB962C8B-B14F-4D97-AF65-F5344CB8AC3E}">
        <p14:creationId xmlns:p14="http://schemas.microsoft.com/office/powerpoint/2010/main" val="3912322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29.8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旁白：你沿着栏杆，走下了台阶</a:t>
            </a:r>
            <a:endParaRPr lang="en-US" altLang="zh-CN" dirty="0"/>
          </a:p>
          <a:p>
            <a:r>
              <a:rPr lang="zh-CN" altLang="en-US" dirty="0"/>
              <a:t>旁白：到达了一片视野开阔的空地</a:t>
            </a:r>
            <a:endParaRPr lang="en-US" altLang="zh-CN" dirty="0"/>
          </a:p>
          <a:p>
            <a:r>
              <a:rPr lang="zh-CN" altLang="en-US" dirty="0"/>
              <a:t>旁白：果然，你见到了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31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12FB6-7FF3-42E7-9F08-B6233A95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25" y="165038"/>
            <a:ext cx="2775084" cy="1562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503ED8-4B31-4335-8B93-5C9738FFAF5E}"/>
              </a:ext>
            </a:extLst>
          </p:cNvPr>
          <p:cNvSpPr txBox="1"/>
          <p:nvPr/>
        </p:nvSpPr>
        <p:spPr>
          <a:xfrm>
            <a:off x="8975616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ETC_BK017E</a:t>
            </a:r>
          </a:p>
        </p:txBody>
      </p:sp>
    </p:spTree>
    <p:extLst>
      <p:ext uri="{BB962C8B-B14F-4D97-AF65-F5344CB8AC3E}">
        <p14:creationId xmlns:p14="http://schemas.microsoft.com/office/powerpoint/2010/main" val="1295745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03050" y="328883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250577" y="701952"/>
            <a:ext cx="99991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酱背对着你，望着远方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我：果然</a:t>
            </a:r>
            <a:endParaRPr lang="en-US" altLang="zh-CN" dirty="0"/>
          </a:p>
          <a:p>
            <a:r>
              <a:rPr lang="zh-CN" altLang="en-US" dirty="0"/>
              <a:t>我：我不能隐瞒这件事了</a:t>
            </a:r>
            <a:endParaRPr lang="en-US" altLang="zh-CN" dirty="0"/>
          </a:p>
          <a:p>
            <a:r>
              <a:rPr lang="zh-CN" altLang="en-US" dirty="0"/>
              <a:t>我：但这件事不至于到</a:t>
            </a:r>
            <a:r>
              <a:rPr lang="en-US" altLang="zh-CN" dirty="0" err="1"/>
              <a:t>Ayane</a:t>
            </a:r>
            <a:r>
              <a:rPr lang="zh-CN" altLang="en-US" dirty="0"/>
              <a:t>说的那样</a:t>
            </a:r>
            <a:endParaRPr lang="en-US" altLang="zh-CN" dirty="0"/>
          </a:p>
          <a:p>
            <a:r>
              <a:rPr lang="zh-CN" altLang="en-US" dirty="0"/>
              <a:t>我：之前高二的时候</a:t>
            </a:r>
            <a:endParaRPr lang="en-US" altLang="zh-CN" dirty="0"/>
          </a:p>
          <a:p>
            <a:r>
              <a:rPr lang="zh-CN" altLang="en-US" dirty="0"/>
              <a:t>我：我和</a:t>
            </a:r>
            <a:r>
              <a:rPr lang="en-US" altLang="zh-CN" dirty="0" err="1"/>
              <a:t>Ayane</a:t>
            </a:r>
            <a:r>
              <a:rPr lang="zh-CN" altLang="en-US" dirty="0"/>
              <a:t>关系很好</a:t>
            </a:r>
            <a:endParaRPr lang="en-US" altLang="zh-CN" dirty="0"/>
          </a:p>
          <a:p>
            <a:r>
              <a:rPr lang="zh-CN" altLang="en-US" dirty="0"/>
              <a:t>我：我承认，我们持续了一段的暧昧期</a:t>
            </a:r>
            <a:endParaRPr lang="en-US" altLang="zh-CN" dirty="0"/>
          </a:p>
          <a:p>
            <a:r>
              <a:rPr lang="zh-CN" altLang="en-US" dirty="0"/>
              <a:t>我：但是我们确实一直没有确定关系</a:t>
            </a:r>
            <a:endParaRPr lang="en-US" altLang="zh-CN" dirty="0"/>
          </a:p>
          <a:p>
            <a:r>
              <a:rPr lang="zh-CN" altLang="en-US" dirty="0"/>
              <a:t>我：直到高二下的期末考试</a:t>
            </a:r>
            <a:endParaRPr lang="en-US" altLang="zh-CN" dirty="0"/>
          </a:p>
          <a:p>
            <a:r>
              <a:rPr lang="zh-CN" altLang="en-US" dirty="0"/>
              <a:t>我：我考砸了，很着急，但是</a:t>
            </a:r>
            <a:r>
              <a:rPr lang="en-US" altLang="zh-CN" dirty="0" err="1"/>
              <a:t>Ayane</a:t>
            </a:r>
            <a:r>
              <a:rPr lang="zh-CN" altLang="en-US" dirty="0"/>
              <a:t>考的竟然很好</a:t>
            </a:r>
            <a:endParaRPr lang="en-US" altLang="zh-CN" dirty="0"/>
          </a:p>
          <a:p>
            <a:r>
              <a:rPr lang="zh-CN" altLang="en-US" dirty="0"/>
              <a:t>我：那时我觉得就是我把心思没用在学习上，所以才考不好</a:t>
            </a:r>
            <a:endParaRPr lang="en-US" altLang="zh-CN" dirty="0"/>
          </a:p>
          <a:p>
            <a:r>
              <a:rPr lang="zh-CN" altLang="en-US" dirty="0"/>
              <a:t>我：于是我就单方面断绝了和</a:t>
            </a:r>
            <a:r>
              <a:rPr lang="en-US" altLang="zh-CN" dirty="0" err="1"/>
              <a:t>Ayane</a:t>
            </a:r>
            <a:r>
              <a:rPr lang="zh-CN" altLang="en-US" dirty="0"/>
              <a:t>的关系</a:t>
            </a:r>
            <a:endParaRPr lang="en-US" altLang="zh-CN" dirty="0"/>
          </a:p>
          <a:p>
            <a:r>
              <a:rPr lang="zh-CN" altLang="en-US" dirty="0"/>
              <a:t>我：也是怪我吧，没把这段感情处理好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Ayane</a:t>
            </a:r>
            <a:r>
              <a:rPr lang="zh-CN" altLang="en-US" dirty="0"/>
              <a:t>当然很伤心，然后就是气愤</a:t>
            </a:r>
            <a:endParaRPr lang="en-US" altLang="zh-CN" dirty="0"/>
          </a:p>
          <a:p>
            <a:r>
              <a:rPr lang="zh-CN" altLang="en-US" dirty="0"/>
              <a:t>我：她气的是我竟然如此不顾及她的感情，因为这点小事就直接断绝关系</a:t>
            </a:r>
            <a:endParaRPr lang="en-US" altLang="zh-CN" dirty="0"/>
          </a:p>
          <a:p>
            <a:r>
              <a:rPr lang="zh-CN" altLang="en-US" dirty="0"/>
              <a:t>我：她说他有朝一日一定会报这个仇</a:t>
            </a:r>
            <a:endParaRPr lang="en-US" altLang="zh-CN" dirty="0"/>
          </a:p>
          <a:p>
            <a:r>
              <a:rPr lang="zh-CN" altLang="en-US" dirty="0"/>
              <a:t>我：之后就是高三了，学习确实很紧，我也没想过和她复合之类的</a:t>
            </a:r>
            <a:endParaRPr lang="en-US" altLang="zh-CN" dirty="0"/>
          </a:p>
          <a:p>
            <a:r>
              <a:rPr lang="zh-CN" altLang="en-US" dirty="0"/>
              <a:t>我：上大学以后，鬼知道她竟然也升入了北理工</a:t>
            </a:r>
            <a:endParaRPr lang="en-US" altLang="zh-CN" dirty="0"/>
          </a:p>
          <a:p>
            <a:r>
              <a:rPr lang="zh-CN" altLang="en-US" dirty="0"/>
              <a:t>我：那时我就有种不好的预感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E17A7-4C16-0718-5E16-AF9CBBCD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815" y="0"/>
            <a:ext cx="2650185" cy="14907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E1C863-0A57-DE48-11DA-B55F03F62BDE}"/>
              </a:ext>
            </a:extLst>
          </p:cNvPr>
          <p:cNvSpPr txBox="1"/>
          <p:nvPr/>
        </p:nvSpPr>
        <p:spPr>
          <a:xfrm>
            <a:off x="6809995" y="55718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193DF2-233B-06EE-AB73-7A3F93AFE7AF}"/>
              </a:ext>
            </a:extLst>
          </p:cNvPr>
          <p:cNvSpPr txBox="1"/>
          <p:nvPr/>
        </p:nvSpPr>
        <p:spPr>
          <a:xfrm>
            <a:off x="7423348" y="6160072"/>
            <a:ext cx="999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这里根据前面的好感值来决定结局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29B220-A93D-401C-ADA6-ACA2A487F391}"/>
              </a:ext>
            </a:extLst>
          </p:cNvPr>
          <p:cNvSpPr txBox="1"/>
          <p:nvPr/>
        </p:nvSpPr>
        <p:spPr>
          <a:xfrm>
            <a:off x="7692881" y="1579132"/>
            <a:ext cx="4775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我：这件事我一直没跟你说</a:t>
            </a:r>
            <a:endParaRPr lang="en-US" altLang="zh-CN" dirty="0"/>
          </a:p>
          <a:p>
            <a:r>
              <a:rPr lang="zh-CN" altLang="en-US" dirty="0"/>
              <a:t>我：怎么说呢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我：就是感觉这件事也不是什么好事，而且我跟她说到底也是没在一起过</a:t>
            </a:r>
            <a:endParaRPr lang="en-US" altLang="zh-CN" dirty="0"/>
          </a:p>
          <a:p>
            <a:r>
              <a:rPr lang="zh-CN" altLang="en-US" dirty="0"/>
              <a:t>我：现在一想，其实最好还是跟你说一下</a:t>
            </a:r>
            <a:endParaRPr lang="en-US" altLang="zh-CN" dirty="0"/>
          </a:p>
          <a:p>
            <a:r>
              <a:rPr lang="zh-CN" altLang="en-US" dirty="0"/>
              <a:t>（下面不用小立绘）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酱：呵呵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酱：我怎么可能相信你的这番鬼话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酱：没想到啊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酱：你看起来是个直男，结果是个沾花惹草的海王</a:t>
            </a:r>
            <a:endParaRPr lang="en-US" altLang="zh-CN" dirty="0"/>
          </a:p>
          <a:p>
            <a:r>
              <a:rPr lang="zh-CN" altLang="en-US" dirty="0"/>
              <a:t>我：没有！我现在真的和她没关系了！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酱：跟她有没有关系我不知道，但是你肯定瞒着我还认识其他女生！</a:t>
            </a:r>
            <a:endParaRPr lang="en-US" altLang="zh-CN" dirty="0"/>
          </a:p>
          <a:p>
            <a:r>
              <a:rPr lang="zh-CN" altLang="en-US" dirty="0"/>
              <a:t>我：你还不明白吗？！</a:t>
            </a:r>
            <a:endParaRPr lang="en-US" altLang="zh-CN" dirty="0"/>
          </a:p>
          <a:p>
            <a:r>
              <a:rPr lang="zh-CN" altLang="en-US" dirty="0"/>
              <a:t>我：我喜欢的是你！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9084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32</a:t>
            </a:r>
            <a:r>
              <a:rPr lang="zh-CN" altLang="en-US" dirty="0"/>
              <a:t>，结局</a:t>
            </a:r>
            <a:r>
              <a:rPr lang="en-US" altLang="zh-CN" dirty="0"/>
              <a:t>2</a:t>
            </a:r>
            <a:r>
              <a:rPr lang="zh-CN" altLang="en-US" dirty="0"/>
              <a:t>（好结局）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598636" y="1294429"/>
            <a:ext cx="8380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（无小立绘）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  <a:r>
              <a:rPr lang="zh-CN" altLang="en-US" dirty="0"/>
              <a:t>呵呵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酱：你竟然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酱：不是，我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酱：我明白的呀，我明白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酱：你突然这么说，吓到我了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酱：可恶，我明明知道，明明知道你这种男生是不会认识什么别的女生的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酱：为什么，就是有种不安全感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</a:t>
            </a:r>
            <a:r>
              <a:rPr lang="en-US" altLang="zh-CN" dirty="0"/>
              <a:t>……</a:t>
            </a:r>
            <a:r>
              <a:rPr lang="zh-CN" altLang="en-US" dirty="0"/>
              <a:t>是怕你被别的女生抢走？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酱：笑死，哪个女生会来抢你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酱：哪个女生会来抢你</a:t>
            </a:r>
            <a:r>
              <a:rPr lang="en-US" altLang="zh-CN" dirty="0"/>
              <a:t>…………</a:t>
            </a:r>
          </a:p>
          <a:p>
            <a:endParaRPr lang="en-US" altLang="zh-CN" dirty="0"/>
          </a:p>
          <a:p>
            <a:r>
              <a:rPr lang="zh-CN" altLang="en-US" dirty="0"/>
              <a:t>跳转到</a:t>
            </a:r>
            <a:r>
              <a:rPr lang="en-US" altLang="zh-CN" dirty="0"/>
              <a:t>32.1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6BB2A1-64D2-4C56-BDA9-EB9D00BD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498" y="157890"/>
            <a:ext cx="2168457" cy="12208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70160C-3D22-4947-83CA-7F984208EF5A}"/>
              </a:ext>
            </a:extLst>
          </p:cNvPr>
          <p:cNvSpPr txBox="1"/>
          <p:nvPr/>
        </p:nvSpPr>
        <p:spPr>
          <a:xfrm>
            <a:off x="9573321" y="147909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ETC_BK000E</a:t>
            </a:r>
          </a:p>
        </p:txBody>
      </p:sp>
    </p:spTree>
    <p:extLst>
      <p:ext uri="{BB962C8B-B14F-4D97-AF65-F5344CB8AC3E}">
        <p14:creationId xmlns:p14="http://schemas.microsoft.com/office/powerpoint/2010/main" val="2117364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32.1</a:t>
            </a:r>
            <a:r>
              <a:rPr lang="zh-CN" altLang="en-US" dirty="0"/>
              <a:t>，结局</a:t>
            </a:r>
            <a:r>
              <a:rPr lang="en-US" altLang="zh-CN" dirty="0"/>
              <a:t>2</a:t>
            </a:r>
            <a:r>
              <a:rPr lang="zh-CN" altLang="en-US" dirty="0"/>
              <a:t>（好结局）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598636" y="1294429"/>
            <a:ext cx="9372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（无小立绘）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酱：唉，事到如今，我也不能嘴硬了呢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酱：你这人啊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酱：这种事直接跟我说就好了嘛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酱：谈恋爱还是得真诚一些呢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酱：像今天这种事，如果你以前不担心这担心那，直接跟我说，不就不会发生了吗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酱：以后，跟我在一块，放开一点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酱：你看我是不是有什么事都跟你说</a:t>
            </a:r>
            <a:endParaRPr lang="en-US" altLang="zh-CN" dirty="0"/>
          </a:p>
          <a:p>
            <a:r>
              <a:rPr lang="zh-CN" altLang="en-US" dirty="0"/>
              <a:t>我：好</a:t>
            </a:r>
            <a:r>
              <a:rPr lang="en-US" altLang="zh-CN" dirty="0"/>
              <a:t>…………</a:t>
            </a:r>
            <a:r>
              <a:rPr lang="zh-CN" altLang="en-US" dirty="0"/>
              <a:t>我明白了</a:t>
            </a:r>
            <a:endParaRPr lang="en-US" altLang="zh-CN" dirty="0"/>
          </a:p>
          <a:p>
            <a:r>
              <a:rPr lang="zh-CN" altLang="en-US" dirty="0"/>
              <a:t>我：那么，你的意思是答应我的告白了？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酱：呵呵，暂时答应了吧，之后还是看你表现呢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旁白：恭喜你选对了所有选项，达成了好结局！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4038788" y="5620056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3A141F-FA15-4274-A674-D6BED1383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22" y="67573"/>
            <a:ext cx="1588356" cy="893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ECCCB4-1C52-4F16-85C3-EEF9EAE8AEB8}"/>
              </a:ext>
            </a:extLst>
          </p:cNvPr>
          <p:cNvSpPr txBox="1"/>
          <p:nvPr/>
        </p:nvSpPr>
        <p:spPr>
          <a:xfrm>
            <a:off x="10375893" y="1067241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EV121A</a:t>
            </a:r>
          </a:p>
        </p:txBody>
      </p:sp>
    </p:spTree>
    <p:extLst>
      <p:ext uri="{BB962C8B-B14F-4D97-AF65-F5344CB8AC3E}">
        <p14:creationId xmlns:p14="http://schemas.microsoft.com/office/powerpoint/2010/main" val="1805964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33</a:t>
            </a:r>
            <a:r>
              <a:rPr lang="zh-CN" altLang="en-US" dirty="0"/>
              <a:t>，结局</a:t>
            </a:r>
            <a:r>
              <a:rPr lang="en-US" altLang="zh-CN" dirty="0"/>
              <a:t>3</a:t>
            </a:r>
            <a:r>
              <a:rPr lang="zh-CN" altLang="en-US" dirty="0"/>
              <a:t>（一般结局）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6D44D2-8380-1427-6992-95776D7A3DD1}"/>
              </a:ext>
            </a:extLst>
          </p:cNvPr>
          <p:cNvSpPr txBox="1"/>
          <p:nvPr/>
        </p:nvSpPr>
        <p:spPr>
          <a:xfrm>
            <a:off x="9319476" y="221402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</a:t>
            </a:r>
            <a:r>
              <a:rPr lang="en-US" altLang="zh-CN" dirty="0"/>
              <a:t>119B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572322" y="1336861"/>
            <a:ext cx="8380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酱：呵呵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酱：你怎么回事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酱：这么快就告白？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酱：怎么说呢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酱：我不想直接拒绝你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酱：但是你确实有些我不能接受的点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酱：比如说，今天这个事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酱：如果你早点跟我说，不就不会引发今天的事故了吗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酱：谈恋爱，讲究一个真诚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酱：有什么事，沟通就好了，何必非要瞒着呢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酱：总之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酱：我可能还不能接受你的告白</a:t>
            </a:r>
            <a:endParaRPr lang="en-US" altLang="zh-CN" dirty="0"/>
          </a:p>
          <a:p>
            <a:r>
              <a:rPr lang="zh-CN" altLang="en-US" dirty="0"/>
              <a:t>旁白：你达成了一般结局，继续努力！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0593BC-B26F-AD20-B4D8-DF64644A7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23" y="294154"/>
            <a:ext cx="2886155" cy="16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5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34</a:t>
            </a:r>
            <a:r>
              <a:rPr lang="zh-CN" altLang="en-US" dirty="0"/>
              <a:t>，结局</a:t>
            </a:r>
            <a:r>
              <a:rPr lang="en-US" altLang="zh-CN" dirty="0"/>
              <a:t>4</a:t>
            </a:r>
            <a:r>
              <a:rPr lang="zh-CN" altLang="en-US" dirty="0"/>
              <a:t>（坏结局）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651264" y="1317831"/>
            <a:ext cx="83809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酱：呵呵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酱：你这个人，有什么事，总是藏着掖着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酱：让我感觉一直跟你有种距离感呢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酱：如果你能再真诚一些，可能就能找到女朋友了呢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酱：除了这一点，我觉得我跟你也有很多不合的地方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酱：总之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酱：你还是放下这段感情吧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酱：这样对我们俩都好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酱摆了摆手，离开了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旁白：你达成了坏结局，仍需努力！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E9E14-34AC-AC4A-9A15-18DD90F35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72481"/>
            <a:ext cx="4176267" cy="2349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357E97-560C-5BEC-1D84-40E23B7BC5AD}"/>
              </a:ext>
            </a:extLst>
          </p:cNvPr>
          <p:cNvSpPr txBox="1"/>
          <p:nvPr/>
        </p:nvSpPr>
        <p:spPr>
          <a:xfrm>
            <a:off x="8746365" y="247199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</p:spTree>
    <p:extLst>
      <p:ext uri="{BB962C8B-B14F-4D97-AF65-F5344CB8AC3E}">
        <p14:creationId xmlns:p14="http://schemas.microsoft.com/office/powerpoint/2010/main" val="148765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酱：确实，哈哈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337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酱：是吗，哈哈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097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144537" y="232218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酱：哈哈，那就好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EFF74-6943-5444-90D4-61B4A41BF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41" y="0"/>
            <a:ext cx="3855375" cy="21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651263" y="3051562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酱：好啦，咱们赶紧出发吧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酱：你想去哪里玩呢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A4291-63E3-D87D-5EA1-E24E9E3671BB}"/>
              </a:ext>
            </a:extLst>
          </p:cNvPr>
          <p:cNvSpPr/>
          <p:nvPr/>
        </p:nvSpPr>
        <p:spPr>
          <a:xfrm>
            <a:off x="6387644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去附近的网吧怎么样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62958D-F5C6-E9D6-4E69-DA4EBA7C53F9}"/>
              </a:ext>
            </a:extLst>
          </p:cNvPr>
          <p:cNvSpPr/>
          <p:nvPr/>
        </p:nvSpPr>
        <p:spPr>
          <a:xfrm>
            <a:off x="1463697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56AA2-6761-4819-86B6-D282F6FAC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8AC681-FE8F-44FD-B391-AFAD2851B8A4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F6774B-9AA4-4019-A8DC-B5B32FD42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43" y="1118832"/>
            <a:ext cx="892851" cy="16533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E497DB1-B76A-430B-85EC-68E14324CFD4}"/>
              </a:ext>
            </a:extLst>
          </p:cNvPr>
          <p:cNvSpPr txBox="1"/>
          <p:nvPr/>
        </p:nvSpPr>
        <p:spPr>
          <a:xfrm>
            <a:off x="2122055" y="1792739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ST01C_A030   立绘出现</a:t>
            </a:r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142DE1D1-F96F-4982-884C-72746EBBF510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40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5622</Words>
  <Application>Microsoft Office PowerPoint</Application>
  <PresentationFormat>宽屏</PresentationFormat>
  <Paragraphs>763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4" baseType="lpstr">
      <vt:lpstr>TT Commons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dragon flit</dc:creator>
  <cp:lastModifiedBy>dragon flit</cp:lastModifiedBy>
  <cp:revision>59</cp:revision>
  <dcterms:created xsi:type="dcterms:W3CDTF">2022-08-18T04:48:46Z</dcterms:created>
  <dcterms:modified xsi:type="dcterms:W3CDTF">2022-08-25T04:06:07Z</dcterms:modified>
</cp:coreProperties>
</file>